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7" r:id="rId2"/>
    <p:sldId id="507" r:id="rId3"/>
    <p:sldId id="508" r:id="rId4"/>
    <p:sldId id="513" r:id="rId5"/>
    <p:sldId id="515" r:id="rId6"/>
    <p:sldId id="514" r:id="rId7"/>
    <p:sldId id="516" r:id="rId8"/>
    <p:sldId id="495" r:id="rId9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08"/>
            <p14:sldId id="513"/>
            <p14:sldId id="515"/>
            <p14:sldId id="514"/>
            <p14:sldId id="516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72" d="100"/>
          <a:sy n="72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20690"/>
            <a:ext cx="9144000" cy="25843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MX" sz="2000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Courier New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MX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MX" sz="2000" b="1" dirty="0"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Estrategia operativa para la vigilancia de la escoba de bruja, monilia y mazorca negra</a:t>
            </a: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Luis Arnoldo Hernández, M.Sc.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Sección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plagas del cacao.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28375"/>
              </p:ext>
            </p:extLst>
          </p:nvPr>
        </p:nvGraphicFramePr>
        <p:xfrm>
          <a:off x="124895" y="1268760"/>
          <a:ext cx="8892480" cy="4392488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14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1875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478006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119501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Escoba de bruja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Moniliophthora perniciosa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(Stahel) Aime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Cacao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Theobroma cacao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 y Achiote (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Bixa orellana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Frutos, hojas, semillas, tallos, brotes, cojines florales, flores y plántulas.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  <a:tr h="956013"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Monilia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Moniliophthora roreri</a:t>
                      </a:r>
                    </a:p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(Cif.) H.C. Evans, Stalpers, Samson &amp; Benny, (1978)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Cacao (</a:t>
                      </a:r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Theobroma cacao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 y cacao silvestre (</a:t>
                      </a:r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Theobroma angustifolium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Frutos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76296"/>
                  </a:ext>
                </a:extLst>
              </a:tr>
              <a:tr h="1763453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Mazorca</a:t>
                      </a:r>
                      <a:r>
                        <a:rPr lang="es-E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negra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Phytophthora </a:t>
                      </a:r>
                    </a:p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palmivora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Cacao (Theobroma cacao)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Frutos, brotes</a:t>
                      </a:r>
                      <a:r>
                        <a:rPr lang="es-NI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tiernos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 chupones, tronco, raíces.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7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93533"/>
              </p:ext>
            </p:extLst>
          </p:nvPr>
        </p:nvGraphicFramePr>
        <p:xfrm>
          <a:off x="185529" y="879299"/>
          <a:ext cx="8887408" cy="558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vigilancia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NI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sitios de riesgo, para vigilancia de escoba de bruja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N</a:t>
                      </a:r>
                      <a:r>
                        <a:rPr lang="es-ES" sz="1800" u="sng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1800">
                          <a:effectLst/>
                          <a:latin typeface="+mn-lt"/>
                        </a:rPr>
                        <a:t> visitas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Rutas de exploración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NI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fincas de exploración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" sz="1800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1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NI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de fincas</a:t>
                      </a:r>
                      <a:r>
                        <a:rPr lang="es-NI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referencia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N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fincas de referencia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800" u="sng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893465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Departamento de vigilancia Fitosanitaria y Campañas</a:t>
                      </a:r>
                      <a:r>
                        <a:rPr lang="es-E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800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DVFC)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ESCOBA DE BRUJA      MONILIA     MAZORCA NEGRA     </a:t>
            </a:r>
          </a:p>
        </p:txBody>
      </p:sp>
    </p:spTree>
    <p:extLst>
      <p:ext uri="{BB962C8B-B14F-4D97-AF65-F5344CB8AC3E}">
        <p14:creationId xmlns:p14="http://schemas.microsoft.com/office/powerpoint/2010/main" val="347910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algn="just"/>
            <a:r>
              <a:rPr lang="es-MX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Ruta de Vigilancia: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Para una detección oportuna de la escoba de bruja, se llevarán a cabo inspecciones en árboles de traspatios, silvestres, así como, en viveros y otros sitios de riesgo. En cada ruta se inspeccionarán al menos seis sitios de riesgo.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57200" y="1484784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inspecciones se llevarán a cabo de manera quincenal y aleatoria, en las principales zonas de riesgo.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" y="2204864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Rutas de Vigilancia se establecerán en las zonas de riesgo, y se identificarán bajo el siguiente esquema: RV-EB#= RV (Ruta de Vigilancia), EB (Escoba de Bruja) y el número de ruta.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7200" y="3573016"/>
            <a:ext cx="8003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Ruta de Exploración: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Rutas de Exploración se establecerán en las principales zonas productoras de cacao del país. Se prospeccionar monilia, mazorca negra y escoba de bruja, 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estableciéndose al menos tres fincas en áreas comerciales de cacao.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7200" y="4869161"/>
            <a:ext cx="793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fincas o huertas, serán inspeccionadas cada quince días. </a:t>
            </a:r>
          </a:p>
        </p:txBody>
      </p:sp>
    </p:spTree>
    <p:extLst>
      <p:ext uri="{BB962C8B-B14F-4D97-AF65-F5344CB8AC3E}">
        <p14:creationId xmlns:p14="http://schemas.microsoft.com/office/powerpoint/2010/main" val="69535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adroTexto 412">
            <a:extLst>
              <a:ext uri="{FF2B5EF4-FFF2-40B4-BE49-F238E27FC236}">
                <a16:creationId xmlns:a16="http://schemas.microsoft.com/office/drawing/2014/main" id="{67C822A2-6CD3-41BE-9F77-50C76B923B95}"/>
              </a:ext>
            </a:extLst>
          </p:cNvPr>
          <p:cNvSpPr txBox="1"/>
          <p:nvPr/>
        </p:nvSpPr>
        <p:spPr>
          <a:xfrm>
            <a:off x="480356" y="121152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GUARDIA GRIEGA</a:t>
            </a:r>
          </a:p>
        </p:txBody>
      </p: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C634C49B-2266-4DD6-8384-6C1523F5A557}"/>
              </a:ext>
            </a:extLst>
          </p:cNvPr>
          <p:cNvSpPr txBox="1"/>
          <p:nvPr/>
        </p:nvSpPr>
        <p:spPr>
          <a:xfrm>
            <a:off x="6228184" y="980728"/>
            <a:ext cx="261072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30 PLANTAS/ finca explorada o prospeccionada</a:t>
            </a:r>
          </a:p>
        </p:txBody>
      </p:sp>
      <p:cxnSp>
        <p:nvCxnSpPr>
          <p:cNvPr id="416" name="Conector recto de flecha 415">
            <a:extLst>
              <a:ext uri="{FF2B5EF4-FFF2-40B4-BE49-F238E27FC236}">
                <a16:creationId xmlns:a16="http://schemas.microsoft.com/office/drawing/2014/main" id="{780E2B13-A65F-481F-963C-AAECF578DDF1}"/>
              </a:ext>
            </a:extLst>
          </p:cNvPr>
          <p:cNvCxnSpPr>
            <a:cxnSpLocks/>
            <a:endCxn id="414" idx="1"/>
          </p:cNvCxnSpPr>
          <p:nvPr/>
        </p:nvCxnSpPr>
        <p:spPr>
          <a:xfrm flipV="1">
            <a:off x="4406449" y="1442393"/>
            <a:ext cx="1821735" cy="818603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98" y="2405702"/>
            <a:ext cx="2094498" cy="32555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5" y="1580853"/>
            <a:ext cx="3944454" cy="37371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05702"/>
            <a:ext cx="2160240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352928" cy="1292662"/>
          </a:xfrm>
        </p:spPr>
        <p:txBody>
          <a:bodyPr>
            <a:normAutofit fontScale="90000"/>
          </a:bodyPr>
          <a:lstStyle/>
          <a:p>
            <a:pPr algn="l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Codificación: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-RE-EB#= RE (Ruta de Exploración), EB (Escoba de Bruja) y el número de ruta.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-RE-MO#=RE (Ruta de Exploración), MO (Monilia) y el numero de ruta.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-RE-MN#=RE (Ruta de Exploración), MN (Mazorca Negra) y el numero de ruta.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19888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Ruta de Fincas de Referencia: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establecerán al menos seis fincas o huertas con áreas comerciales de cacao. Se prospeccionará monilia, mazorca negra y escoba de bruja.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552" y="29969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fincas de referencia serán inspeccionadas quincenalmente.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9552" y="386104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Codificación: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Fincas de Referencia se establecerán en huertas comerciales y se identificarán bajo el siguiente esquema: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-FR-EB#= FR (Finca de Referencia), EB (Escoba de Bruja) y el número de ruta.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-FR-MO#=FR (Ruta de Referencia), MO (Monilia) y el numero de ruta.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-FR-MO#=FR (Ruta de Referencia), MO (Mazorca Negra) y el numero de ruta.</a:t>
            </a:r>
          </a:p>
        </p:txBody>
      </p:sp>
    </p:spTree>
    <p:extLst>
      <p:ext uri="{BB962C8B-B14F-4D97-AF65-F5344CB8AC3E}">
        <p14:creationId xmlns:p14="http://schemas.microsoft.com/office/powerpoint/2010/main" val="41863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2BB04C2-E043-4C6E-9CF9-EF713BC169C9}"/>
              </a:ext>
            </a:extLst>
          </p:cNvPr>
          <p:cNvSpPr txBox="1"/>
          <p:nvPr/>
        </p:nvSpPr>
        <p:spPr>
          <a:xfrm>
            <a:off x="109816" y="404664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6" y="3398168"/>
            <a:ext cx="8926680" cy="561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" y="1138439"/>
            <a:ext cx="892668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8" y="3987947"/>
            <a:ext cx="2664296" cy="20307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987947"/>
            <a:ext cx="2530059" cy="2030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16" y="1196752"/>
            <a:ext cx="4912805" cy="27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638</Words>
  <Application>Microsoft Office PowerPoint</Application>
  <PresentationFormat>Presentación en pantalla (4:3)</PresentationFormat>
  <Paragraphs>107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Ruta de Vigilancia: Para una detección oportuna de la escoba de bruja, se llevarán a cabo inspecciones en árboles de traspatios, silvestres, así como, en viveros y otros sitios de riesgo. En cada ruta se inspeccionarán al menos seis sitios de riesgo.</vt:lpstr>
      <vt:lpstr>Presentación de PowerPoint</vt:lpstr>
      <vt:lpstr>Codificación:   -RE-EB#= RE (Ruta de Exploración), EB (Escoba de Bruja) y el número de ruta. -RE-MO#=RE (Ruta de Exploración), MO (Monilia) y el numero de ruta. -RE-MN#=RE (Ruta de Exploración), MN (Mazorca Negra) y el numero de ruta.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728</cp:revision>
  <cp:lastPrinted>2019-10-25T22:32:55Z</cp:lastPrinted>
  <dcterms:created xsi:type="dcterms:W3CDTF">2018-03-15T16:09:17Z</dcterms:created>
  <dcterms:modified xsi:type="dcterms:W3CDTF">2022-08-23T14:25:38Z</dcterms:modified>
</cp:coreProperties>
</file>