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7" r:id="rId2"/>
    <p:sldId id="507" r:id="rId3"/>
    <p:sldId id="514" r:id="rId4"/>
    <p:sldId id="515" r:id="rId5"/>
    <p:sldId id="513" r:id="rId6"/>
    <p:sldId id="495" r:id="rId7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14"/>
            <p14:sldId id="515"/>
            <p14:sldId id="513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72" d="100"/>
          <a:sy n="72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3"/>
            <a:ext cx="9144000" cy="23153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la palomilla del tomate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Luis Arnoldo Hernández, M.Sc.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Sección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la palomilla del tomate.  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3736"/>
              </p:ext>
            </p:extLst>
          </p:nvPr>
        </p:nvGraphicFramePr>
        <p:xfrm>
          <a:off x="124895" y="1268760"/>
          <a:ext cx="8892480" cy="2773680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14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1875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Palomilla del tomate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Tuta absoluta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Meyrick, 1917.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Tomate (Solanum lycopersicum), papa (Solanum tuberosum), berenjena (Solanum melongena), pimiento (Capsicum annuum), naranjilla (Solanum quitoense), hierba mora (Solanum nigrum), estramonium (Datura stramonium L), entre otras.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Hojas, tallos y frutos.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27932"/>
              </p:ext>
            </p:extLst>
          </p:nvPr>
        </p:nvGraphicFramePr>
        <p:xfrm>
          <a:off x="185529" y="879299"/>
          <a:ext cx="8887408" cy="4329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trampeo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trampas tipo Jackson con feromona específica</a:t>
                      </a:r>
                      <a:endParaRPr lang="es-NI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800" u="sng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trampas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Brochures y guías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DVFC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Palomilla del tomate</a:t>
            </a:r>
          </a:p>
        </p:txBody>
      </p:sp>
    </p:spTree>
    <p:extLst>
      <p:ext uri="{BB962C8B-B14F-4D97-AF65-F5344CB8AC3E}">
        <p14:creationId xmlns:p14="http://schemas.microsoft.com/office/powerpoint/2010/main" val="253246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860495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trampeo: </a:t>
            </a:r>
          </a:p>
          <a:p>
            <a:pPr algn="just">
              <a:lnSpc>
                <a:spcPct val="115000"/>
              </a:lnSpc>
            </a:pPr>
            <a:r>
              <a:rPr lang="es-ES" sz="2000" b="1" dirty="0"/>
              <a:t>Tipo de trampas: </a:t>
            </a:r>
            <a:r>
              <a:rPr lang="es-ES" sz="2000" dirty="0"/>
              <a:t>Se utilizaran trampas con pegamento de forma delta (Jackson), con feromona específica para </a:t>
            </a:r>
            <a:r>
              <a:rPr lang="es-ES" sz="2000" i="1" dirty="0"/>
              <a:t>Tuta absoluta</a:t>
            </a:r>
            <a:r>
              <a:rPr lang="es-ES" sz="2000" dirty="0"/>
              <a:t>. </a:t>
            </a:r>
          </a:p>
          <a:p>
            <a:pPr algn="just">
              <a:lnSpc>
                <a:spcPct val="115000"/>
              </a:lnSpc>
            </a:pPr>
            <a:endParaRPr lang="es-ES" sz="2000" dirty="0"/>
          </a:p>
          <a:p>
            <a:pPr algn="just"/>
            <a:r>
              <a:rPr lang="es-ES" sz="2000" b="1" dirty="0"/>
              <a:t>Sitios/densidad de trampeo:</a:t>
            </a:r>
            <a:r>
              <a:rPr lang="es-ES" sz="2000" dirty="0"/>
              <a:t> En la zona norte del país con mayor producción</a:t>
            </a:r>
            <a:r>
              <a:rPr lang="es-MX" sz="2000" dirty="0"/>
              <a:t> de solanáceas se establecerán dos rutas de trampeo (</a:t>
            </a:r>
            <a:r>
              <a:rPr lang="es-MX" sz="2000" b="1" dirty="0"/>
              <a:t>90</a:t>
            </a:r>
            <a:r>
              <a:rPr lang="es-MX" sz="2000" dirty="0"/>
              <a:t> trampas: ruta 1-Matagalpa-Jinotega con 40 trampas y ruta 2-Estelí- Madriz- Nueva Segovia con 50 trampas). </a:t>
            </a:r>
            <a:r>
              <a:rPr lang="es-ES" sz="2000" dirty="0"/>
              <a:t>Se colocaran dos trampas por sitio comercial de tomate en condiciones de cielo abierto o bajo cubierta.</a:t>
            </a:r>
            <a:endParaRPr lang="es-MX" sz="2000" dirty="0"/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ES" sz="2000" dirty="0"/>
              <a:t>Para el caso de la zona del pacífico y centro sur del país, con menor producción de solanáceas, se establecerán tres rutas de trampeo </a:t>
            </a:r>
            <a:r>
              <a:rPr lang="es-MX" sz="2000" dirty="0"/>
              <a:t>(</a:t>
            </a:r>
            <a:r>
              <a:rPr lang="es-MX" sz="2000" b="1" dirty="0"/>
              <a:t>65</a:t>
            </a:r>
            <a:r>
              <a:rPr lang="es-MX" sz="2000" dirty="0"/>
              <a:t> trampas: ruta 1-Boaco-Chontales-Nueva Guinea-Rio San Juan con 25 trampas, ruta 2-Masaya-Granada-Carazo-Rivas con 25 trampas) y ruta 3-Managua-León-Chinandega con 15 trampas). </a:t>
            </a:r>
            <a:r>
              <a:rPr lang="es-ES" sz="2000" dirty="0"/>
              <a:t>Se colocará una trampa por sitio a nivel de solanáceas de traspatio o sitios de mayor riesgo en solanáceas silvestres. El total de trampas a instalar será de 155.</a:t>
            </a:r>
            <a:endParaRPr lang="es-MX" sz="2000" dirty="0"/>
          </a:p>
          <a:p>
            <a:pPr algn="just">
              <a:lnSpc>
                <a:spcPct val="115000"/>
              </a:lnSpc>
            </a:pPr>
            <a:endParaRPr lang="es-MX" sz="2000" dirty="0"/>
          </a:p>
          <a:p>
            <a:pPr lvl="0" algn="just">
              <a:lnSpc>
                <a:spcPct val="115000"/>
              </a:lnSpc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7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18734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Las trampas se instalaran en plantaciones comerciales en las zonas de producción; así como en hospederos silvestres y de traspatio.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trampas deben ser revisadas por el personal oficial asignado a esta actividad cada quince días, durante todo el año en las rutas definidas </a:t>
            </a: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ejemplo: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10-30/PV-TJ-TA-000121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= Jinotega (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), La Concordia (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), Programa de Vigilancia (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), Trampa Jackson (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), Atrayente para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Tuta absoluta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), y el número consecutivo de la trampa (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000121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6" y="3251447"/>
            <a:ext cx="8858256" cy="9449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" y="4196409"/>
            <a:ext cx="9108504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0" y="1628800"/>
            <a:ext cx="5166808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459</Words>
  <Application>Microsoft Office PowerPoint</Application>
  <PresentationFormat>Presentación en pantalla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731</cp:revision>
  <cp:lastPrinted>2019-10-25T22:32:55Z</cp:lastPrinted>
  <dcterms:created xsi:type="dcterms:W3CDTF">2018-03-15T16:09:17Z</dcterms:created>
  <dcterms:modified xsi:type="dcterms:W3CDTF">2022-08-23T14:27:49Z</dcterms:modified>
</cp:coreProperties>
</file>