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437" r:id="rId2"/>
    <p:sldId id="507" r:id="rId3"/>
    <p:sldId id="508" r:id="rId4"/>
    <p:sldId id="520" r:id="rId5"/>
    <p:sldId id="525" r:id="rId6"/>
    <p:sldId id="521" r:id="rId7"/>
    <p:sldId id="526" r:id="rId8"/>
    <p:sldId id="511" r:id="rId9"/>
    <p:sldId id="495" r:id="rId10"/>
  </p:sldIdLst>
  <p:sldSz cx="9144000" cy="6858000" type="screen4x3"/>
  <p:notesSz cx="7010400" cy="9296400"/>
  <p:defaultTextStyle>
    <a:defPPr>
      <a:defRPr lang="es-N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FE12553-AD28-4EF3-A46F-1B5F8F7D49AE}">
          <p14:sldIdLst>
            <p14:sldId id="437"/>
          </p14:sldIdLst>
        </p14:section>
        <p14:section name="Sección sin título" id="{2CDACF66-F319-4CB0-8F07-529F43C01666}">
          <p14:sldIdLst>
            <p14:sldId id="507"/>
            <p14:sldId id="508"/>
            <p14:sldId id="520"/>
            <p14:sldId id="525"/>
            <p14:sldId id="521"/>
            <p14:sldId id="526"/>
            <p14:sldId id="511"/>
            <p14:sldId id="4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4619ED"/>
    <a:srgbClr val="FF00FF"/>
    <a:srgbClr val="996633"/>
    <a:srgbClr val="996600"/>
    <a:srgbClr val="8C729A"/>
    <a:srgbClr val="169DA9"/>
    <a:srgbClr val="FFF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38" autoAdjust="0"/>
    <p:restoredTop sz="99813" autoAdjust="0"/>
  </p:normalViewPr>
  <p:slideViewPr>
    <p:cSldViewPr>
      <p:cViewPr varScale="1">
        <p:scale>
          <a:sx n="87" d="100"/>
          <a:sy n="87" d="100"/>
        </p:scale>
        <p:origin x="1502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dolfo Quezada" userId="a43e64b6927ebf46" providerId="LiveId" clId="{9214BD97-F4D5-4E59-89C2-C5B32D0217E8}"/>
    <pc:docChg chg="undo custSel addSld delSld modSld delSection modSection">
      <pc:chgData name="Rodolfo Quezada" userId="a43e64b6927ebf46" providerId="LiveId" clId="{9214BD97-F4D5-4E59-89C2-C5B32D0217E8}" dt="2022-08-22T03:57:12.118" v="179" actId="20577"/>
      <pc:docMkLst>
        <pc:docMk/>
      </pc:docMkLst>
      <pc:sldChg chg="delSp mod">
        <pc:chgData name="Rodolfo Quezada" userId="a43e64b6927ebf46" providerId="LiveId" clId="{9214BD97-F4D5-4E59-89C2-C5B32D0217E8}" dt="2022-08-22T03:55:13.857" v="177" actId="478"/>
        <pc:sldMkLst>
          <pc:docMk/>
          <pc:sldMk cId="1917031477" sldId="495"/>
        </pc:sldMkLst>
        <pc:picChg chg="del">
          <ac:chgData name="Rodolfo Quezada" userId="a43e64b6927ebf46" providerId="LiveId" clId="{9214BD97-F4D5-4E59-89C2-C5B32D0217E8}" dt="2022-08-22T03:55:09.840" v="175" actId="478"/>
          <ac:picMkLst>
            <pc:docMk/>
            <pc:sldMk cId="1917031477" sldId="495"/>
            <ac:picMk id="3" creationId="{00000000-0000-0000-0000-000000000000}"/>
          </ac:picMkLst>
        </pc:picChg>
        <pc:picChg chg="del">
          <ac:chgData name="Rodolfo Quezada" userId="a43e64b6927ebf46" providerId="LiveId" clId="{9214BD97-F4D5-4E59-89C2-C5B32D0217E8}" dt="2022-08-22T03:55:13.857" v="177" actId="478"/>
          <ac:picMkLst>
            <pc:docMk/>
            <pc:sldMk cId="1917031477" sldId="495"/>
            <ac:picMk id="6146" creationId="{00000000-0000-0000-0000-000000000000}"/>
          </ac:picMkLst>
        </pc:picChg>
        <pc:picChg chg="del">
          <ac:chgData name="Rodolfo Quezada" userId="a43e64b6927ebf46" providerId="LiveId" clId="{9214BD97-F4D5-4E59-89C2-C5B32D0217E8}" dt="2022-08-22T03:55:11.548" v="176" actId="478"/>
          <ac:picMkLst>
            <pc:docMk/>
            <pc:sldMk cId="1917031477" sldId="495"/>
            <ac:picMk id="6148" creationId="{00000000-0000-0000-0000-000000000000}"/>
          </ac:picMkLst>
        </pc:picChg>
      </pc:sldChg>
      <pc:sldChg chg="del">
        <pc:chgData name="Rodolfo Quezada" userId="a43e64b6927ebf46" providerId="LiveId" clId="{9214BD97-F4D5-4E59-89C2-C5B32D0217E8}" dt="2022-08-22T03:49:15.596" v="151" actId="2696"/>
        <pc:sldMkLst>
          <pc:docMk/>
          <pc:sldMk cId="1339718908" sldId="510"/>
        </pc:sldMkLst>
      </pc:sldChg>
      <pc:sldChg chg="addSp delSp modSp mod">
        <pc:chgData name="Rodolfo Quezada" userId="a43e64b6927ebf46" providerId="LiveId" clId="{9214BD97-F4D5-4E59-89C2-C5B32D0217E8}" dt="2022-08-22T03:55:00.030" v="174" actId="14100"/>
        <pc:sldMkLst>
          <pc:docMk/>
          <pc:sldMk cId="1349992568" sldId="511"/>
        </pc:sldMkLst>
        <pc:spChg chg="mod">
          <ac:chgData name="Rodolfo Quezada" userId="a43e64b6927ebf46" providerId="LiveId" clId="{9214BD97-F4D5-4E59-89C2-C5B32D0217E8}" dt="2022-08-22T03:49:48.579" v="161" actId="14100"/>
          <ac:spMkLst>
            <pc:docMk/>
            <pc:sldMk cId="1349992568" sldId="511"/>
            <ac:spMk id="5" creationId="{52BB04C2-E043-4C6E-9CF9-EF713BC169C9}"/>
          </ac:spMkLst>
        </pc:spChg>
        <pc:spChg chg="add del">
          <ac:chgData name="Rodolfo Quezada" userId="a43e64b6927ebf46" providerId="LiveId" clId="{9214BD97-F4D5-4E59-89C2-C5B32D0217E8}" dt="2022-08-22T03:54:39.183" v="169" actId="22"/>
          <ac:spMkLst>
            <pc:docMk/>
            <pc:sldMk cId="1349992568" sldId="511"/>
            <ac:spMk id="6" creationId="{D4CCAE76-D78A-4A82-BB54-3A9C0DCFC5C6}"/>
          </ac:spMkLst>
        </pc:spChg>
        <pc:graphicFrameChg chg="add del mod">
          <ac:chgData name="Rodolfo Quezada" userId="a43e64b6927ebf46" providerId="LiveId" clId="{9214BD97-F4D5-4E59-89C2-C5B32D0217E8}" dt="2022-08-22T03:54:35.609" v="166"/>
          <ac:graphicFrameMkLst>
            <pc:docMk/>
            <pc:sldMk cId="1349992568" sldId="511"/>
            <ac:graphicFrameMk id="2" creationId="{1271E544-4038-4F51-8F60-AD174BED04D2}"/>
          </ac:graphicFrameMkLst>
        </pc:graphicFrameChg>
        <pc:graphicFrameChg chg="del">
          <ac:chgData name="Rodolfo Quezada" userId="a43e64b6927ebf46" providerId="LiveId" clId="{9214BD97-F4D5-4E59-89C2-C5B32D0217E8}" dt="2022-08-22T03:49:55.282" v="162" actId="478"/>
          <ac:graphicFrameMkLst>
            <pc:docMk/>
            <pc:sldMk cId="1349992568" sldId="511"/>
            <ac:graphicFrameMk id="4" creationId="{D03B095E-C86F-4D04-A36B-778F26631658}"/>
          </ac:graphicFrameMkLst>
        </pc:graphicFrameChg>
        <pc:picChg chg="add mod">
          <ac:chgData name="Rodolfo Quezada" userId="a43e64b6927ebf46" providerId="LiveId" clId="{9214BD97-F4D5-4E59-89C2-C5B32D0217E8}" dt="2022-08-22T03:55:00.030" v="174" actId="14100"/>
          <ac:picMkLst>
            <pc:docMk/>
            <pc:sldMk cId="1349992568" sldId="511"/>
            <ac:picMk id="7" creationId="{BDC19E23-B744-4EFF-9AE4-50BE24BDA058}"/>
          </ac:picMkLst>
        </pc:picChg>
      </pc:sldChg>
      <pc:sldChg chg="del">
        <pc:chgData name="Rodolfo Quezada" userId="a43e64b6927ebf46" providerId="LiveId" clId="{9214BD97-F4D5-4E59-89C2-C5B32D0217E8}" dt="2022-08-22T03:49:11.415" v="150" actId="2696"/>
        <pc:sldMkLst>
          <pc:docMk/>
          <pc:sldMk cId="3142186454" sldId="514"/>
        </pc:sldMkLst>
      </pc:sldChg>
      <pc:sldChg chg="del">
        <pc:chgData name="Rodolfo Quezada" userId="a43e64b6927ebf46" providerId="LiveId" clId="{9214BD97-F4D5-4E59-89C2-C5B32D0217E8}" dt="2022-08-22T03:38:45.335" v="33" actId="2696"/>
        <pc:sldMkLst>
          <pc:docMk/>
          <pc:sldMk cId="3691788886" sldId="516"/>
        </pc:sldMkLst>
      </pc:sldChg>
      <pc:sldChg chg="addSp delSp modSp mod">
        <pc:chgData name="Rodolfo Quezada" userId="a43e64b6927ebf46" providerId="LiveId" clId="{9214BD97-F4D5-4E59-89C2-C5B32D0217E8}" dt="2022-08-22T03:47:49.394" v="121" actId="113"/>
        <pc:sldMkLst>
          <pc:docMk/>
          <pc:sldMk cId="810381997" sldId="520"/>
        </pc:sldMkLst>
        <pc:spChg chg="mod">
          <ac:chgData name="Rodolfo Quezada" userId="a43e64b6927ebf46" providerId="LiveId" clId="{9214BD97-F4D5-4E59-89C2-C5B32D0217E8}" dt="2022-08-22T03:47:39.755" v="119" actId="27636"/>
          <ac:spMkLst>
            <pc:docMk/>
            <pc:sldMk cId="810381997" sldId="520"/>
            <ac:spMk id="5" creationId="{2B22A342-97D9-4EF9-8B52-77E2536ECD75}"/>
          </ac:spMkLst>
        </pc:spChg>
        <pc:spChg chg="mod">
          <ac:chgData name="Rodolfo Quezada" userId="a43e64b6927ebf46" providerId="LiveId" clId="{9214BD97-F4D5-4E59-89C2-C5B32D0217E8}" dt="2022-08-22T03:47:49.394" v="121" actId="113"/>
          <ac:spMkLst>
            <pc:docMk/>
            <pc:sldMk cId="810381997" sldId="520"/>
            <ac:spMk id="7" creationId="{53C073C8-7CBE-49C6-9532-C36B32C6F550}"/>
          </ac:spMkLst>
        </pc:spChg>
        <pc:picChg chg="add del mod">
          <ac:chgData name="Rodolfo Quezada" userId="a43e64b6927ebf46" providerId="LiveId" clId="{9214BD97-F4D5-4E59-89C2-C5B32D0217E8}" dt="2022-08-22T03:41:06.767" v="36" actId="478"/>
          <ac:picMkLst>
            <pc:docMk/>
            <pc:sldMk cId="810381997" sldId="520"/>
            <ac:picMk id="2" creationId="{06913BFC-C2FF-472F-B37D-FAA7193B0CA9}"/>
          </ac:picMkLst>
        </pc:picChg>
      </pc:sldChg>
      <pc:sldChg chg="modSp mod">
        <pc:chgData name="Rodolfo Quezada" userId="a43e64b6927ebf46" providerId="LiveId" clId="{9214BD97-F4D5-4E59-89C2-C5B32D0217E8}" dt="2022-08-22T03:57:12.118" v="179" actId="20577"/>
        <pc:sldMkLst>
          <pc:docMk/>
          <pc:sldMk cId="4003485378" sldId="521"/>
        </pc:sldMkLst>
        <pc:spChg chg="mod">
          <ac:chgData name="Rodolfo Quezada" userId="a43e64b6927ebf46" providerId="LiveId" clId="{9214BD97-F4D5-4E59-89C2-C5B32D0217E8}" dt="2022-08-22T03:57:12.118" v="179" actId="20577"/>
          <ac:spMkLst>
            <pc:docMk/>
            <pc:sldMk cId="4003485378" sldId="521"/>
            <ac:spMk id="2" creationId="{00000000-0000-0000-0000-000000000000}"/>
          </ac:spMkLst>
        </pc:spChg>
        <pc:spChg chg="mod">
          <ac:chgData name="Rodolfo Quezada" userId="a43e64b6927ebf46" providerId="LiveId" clId="{9214BD97-F4D5-4E59-89C2-C5B32D0217E8}" dt="2022-08-22T03:48:19.609" v="148" actId="20577"/>
          <ac:spMkLst>
            <pc:docMk/>
            <pc:sldMk cId="4003485378" sldId="521"/>
            <ac:spMk id="5" creationId="{2B22A342-97D9-4EF9-8B52-77E2536ECD75}"/>
          </ac:spMkLst>
        </pc:spChg>
      </pc:sldChg>
      <pc:sldChg chg="delSp modSp del mod">
        <pc:chgData name="Rodolfo Quezada" userId="a43e64b6927ebf46" providerId="LiveId" clId="{9214BD97-F4D5-4E59-89C2-C5B32D0217E8}" dt="2022-08-22T03:49:06.831" v="149" actId="2696"/>
        <pc:sldMkLst>
          <pc:docMk/>
          <pc:sldMk cId="831633835" sldId="523"/>
        </pc:sldMkLst>
        <pc:spChg chg="del mod">
          <ac:chgData name="Rodolfo Quezada" userId="a43e64b6927ebf46" providerId="LiveId" clId="{9214BD97-F4D5-4E59-89C2-C5B32D0217E8}" dt="2022-08-22T03:45:16.279" v="79" actId="478"/>
          <ac:spMkLst>
            <pc:docMk/>
            <pc:sldMk cId="831633835" sldId="523"/>
            <ac:spMk id="6" creationId="{2B22A342-97D9-4EF9-8B52-77E2536ECD75}"/>
          </ac:spMkLst>
        </pc:spChg>
        <pc:spChg chg="mod">
          <ac:chgData name="Rodolfo Quezada" userId="a43e64b6927ebf46" providerId="LiveId" clId="{9214BD97-F4D5-4E59-89C2-C5B32D0217E8}" dt="2022-08-22T03:46:00.029" v="113" actId="20577"/>
          <ac:spMkLst>
            <pc:docMk/>
            <pc:sldMk cId="831633835" sldId="523"/>
            <ac:spMk id="7" creationId="{53C073C8-7CBE-49C6-9532-C36B32C6F550}"/>
          </ac:spMkLst>
        </pc:spChg>
      </pc:sldChg>
      <pc:sldChg chg="del">
        <pc:chgData name="Rodolfo Quezada" userId="a43e64b6927ebf46" providerId="LiveId" clId="{9214BD97-F4D5-4E59-89C2-C5B32D0217E8}" dt="2022-08-22T03:49:19.477" v="152" actId="2696"/>
        <pc:sldMkLst>
          <pc:docMk/>
          <pc:sldMk cId="1362285682" sldId="524"/>
        </pc:sldMkLst>
      </pc:sldChg>
      <pc:sldChg chg="addSp delSp modSp add mod">
        <pc:chgData name="Rodolfo Quezada" userId="a43e64b6927ebf46" providerId="LiveId" clId="{9214BD97-F4D5-4E59-89C2-C5B32D0217E8}" dt="2022-08-22T03:48:08.124" v="135" actId="20577"/>
        <pc:sldMkLst>
          <pc:docMk/>
          <pc:sldMk cId="1827341147" sldId="525"/>
        </pc:sldMkLst>
        <pc:spChg chg="add del mod">
          <ac:chgData name="Rodolfo Quezada" userId="a43e64b6927ebf46" providerId="LiveId" clId="{9214BD97-F4D5-4E59-89C2-C5B32D0217E8}" dt="2022-08-22T03:48:08.124" v="135" actId="20577"/>
          <ac:spMkLst>
            <pc:docMk/>
            <pc:sldMk cId="1827341147" sldId="525"/>
            <ac:spMk id="5" creationId="{2B22A342-97D9-4EF9-8B52-77E2536ECD75}"/>
          </ac:spMkLst>
        </pc:spChg>
        <pc:spChg chg="add del">
          <ac:chgData name="Rodolfo Quezada" userId="a43e64b6927ebf46" providerId="LiveId" clId="{9214BD97-F4D5-4E59-89C2-C5B32D0217E8}" dt="2022-08-22T03:43:29.915" v="71" actId="22"/>
          <ac:spMkLst>
            <pc:docMk/>
            <pc:sldMk cId="1827341147" sldId="525"/>
            <ac:spMk id="6" creationId="{604170C3-6F11-4786-BA5D-CFC26DF9AAC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D314F78-7E73-4068-BC71-E4AF87C5A5B3}" type="datetimeFigureOut">
              <a:rPr lang="es-MX" smtClean="0"/>
              <a:pPr/>
              <a:t>25/08/2022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FE9794D-5716-459B-BCF0-3956FEE6AF6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3438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EFDA-05FC-4275-9C97-321CA10EF6C6}" type="datetimeFigureOut">
              <a:rPr lang="es-NI" smtClean="0"/>
              <a:pPr/>
              <a:t>25/8/2022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9D2C5-1056-4B68-990A-16C74FD2489A}" type="slidenum">
              <a:rPr lang="es-NI" smtClean="0"/>
              <a:pPr/>
              <a:t>‹Nº›</a:t>
            </a:fld>
            <a:endParaRPr lang="es-N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EFDA-05FC-4275-9C97-321CA10EF6C6}" type="datetimeFigureOut">
              <a:rPr lang="es-NI" smtClean="0"/>
              <a:pPr/>
              <a:t>25/8/2022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9D2C5-1056-4B68-990A-16C74FD2489A}" type="slidenum">
              <a:rPr lang="es-NI" smtClean="0"/>
              <a:pPr/>
              <a:t>‹Nº›</a:t>
            </a:fld>
            <a:endParaRPr lang="es-N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EFDA-05FC-4275-9C97-321CA10EF6C6}" type="datetimeFigureOut">
              <a:rPr lang="es-NI" smtClean="0"/>
              <a:pPr/>
              <a:t>25/8/2022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9D2C5-1056-4B68-990A-16C74FD2489A}" type="slidenum">
              <a:rPr lang="es-NI" smtClean="0"/>
              <a:pPr/>
              <a:t>‹Nº›</a:t>
            </a:fld>
            <a:endParaRPr lang="es-N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EFDA-05FC-4275-9C97-321CA10EF6C6}" type="datetimeFigureOut">
              <a:rPr lang="es-NI" smtClean="0"/>
              <a:pPr/>
              <a:t>25/8/2022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9D2C5-1056-4B68-990A-16C74FD2489A}" type="slidenum">
              <a:rPr lang="es-NI" smtClean="0"/>
              <a:pPr/>
              <a:t>‹Nº›</a:t>
            </a:fld>
            <a:endParaRPr lang="es-N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EFDA-05FC-4275-9C97-321CA10EF6C6}" type="datetimeFigureOut">
              <a:rPr lang="es-NI" smtClean="0"/>
              <a:pPr/>
              <a:t>25/8/2022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9D2C5-1056-4B68-990A-16C74FD2489A}" type="slidenum">
              <a:rPr lang="es-NI" smtClean="0"/>
              <a:pPr/>
              <a:t>‹Nº›</a:t>
            </a:fld>
            <a:endParaRPr lang="es-N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EFDA-05FC-4275-9C97-321CA10EF6C6}" type="datetimeFigureOut">
              <a:rPr lang="es-NI" smtClean="0"/>
              <a:pPr/>
              <a:t>25/8/2022</a:t>
            </a:fld>
            <a:endParaRPr lang="es-NI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9D2C5-1056-4B68-990A-16C74FD2489A}" type="slidenum">
              <a:rPr lang="es-NI" smtClean="0"/>
              <a:pPr/>
              <a:t>‹Nº›</a:t>
            </a:fld>
            <a:endParaRPr lang="es-N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EFDA-05FC-4275-9C97-321CA10EF6C6}" type="datetimeFigureOut">
              <a:rPr lang="es-NI" smtClean="0"/>
              <a:pPr/>
              <a:t>25/8/2022</a:t>
            </a:fld>
            <a:endParaRPr lang="es-NI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9D2C5-1056-4B68-990A-16C74FD2489A}" type="slidenum">
              <a:rPr lang="es-NI" smtClean="0"/>
              <a:pPr/>
              <a:t>‹Nº›</a:t>
            </a:fld>
            <a:endParaRPr lang="es-N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EFDA-05FC-4275-9C97-321CA10EF6C6}" type="datetimeFigureOut">
              <a:rPr lang="es-NI" smtClean="0"/>
              <a:pPr/>
              <a:t>25/8/2022</a:t>
            </a:fld>
            <a:endParaRPr lang="es-NI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9D2C5-1056-4B68-990A-16C74FD2489A}" type="slidenum">
              <a:rPr lang="es-NI" smtClean="0"/>
              <a:pPr/>
              <a:t>‹Nº›</a:t>
            </a:fld>
            <a:endParaRPr lang="es-N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EFDA-05FC-4275-9C97-321CA10EF6C6}" type="datetimeFigureOut">
              <a:rPr lang="es-NI" smtClean="0"/>
              <a:pPr/>
              <a:t>25/8/2022</a:t>
            </a:fld>
            <a:endParaRPr lang="es-NI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9D2C5-1056-4B68-990A-16C74FD2489A}" type="slidenum">
              <a:rPr lang="es-NI" smtClean="0"/>
              <a:pPr/>
              <a:t>‹Nº›</a:t>
            </a:fld>
            <a:endParaRPr lang="es-N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EFDA-05FC-4275-9C97-321CA10EF6C6}" type="datetimeFigureOut">
              <a:rPr lang="es-NI" smtClean="0"/>
              <a:pPr/>
              <a:t>25/8/2022</a:t>
            </a:fld>
            <a:endParaRPr lang="es-NI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9D2C5-1056-4B68-990A-16C74FD2489A}" type="slidenum">
              <a:rPr lang="es-NI" smtClean="0"/>
              <a:pPr/>
              <a:t>‹Nº›</a:t>
            </a:fld>
            <a:endParaRPr lang="es-N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NI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EFDA-05FC-4275-9C97-321CA10EF6C6}" type="datetimeFigureOut">
              <a:rPr lang="es-NI" smtClean="0"/>
              <a:pPr/>
              <a:t>25/8/2022</a:t>
            </a:fld>
            <a:endParaRPr lang="es-NI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9D2C5-1056-4B68-990A-16C74FD2489A}" type="slidenum">
              <a:rPr lang="es-NI" smtClean="0"/>
              <a:pPr/>
              <a:t>‹Nº›</a:t>
            </a:fld>
            <a:endParaRPr lang="es-N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0EFDA-05FC-4275-9C97-321CA10EF6C6}" type="datetimeFigureOut">
              <a:rPr lang="es-NI" smtClean="0"/>
              <a:pPr/>
              <a:t>25/8/2022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9D2C5-1056-4B68-990A-16C74FD2489A}" type="slidenum">
              <a:rPr lang="es-NI" smtClean="0"/>
              <a:pPr/>
              <a:t>‹Nº›</a:t>
            </a:fld>
            <a:endParaRPr lang="es-N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N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-3893" y="2276872"/>
            <a:ext cx="9144000" cy="13681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0" tIns="0" rIns="13716" bIns="0" anchor="b"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>
              <a:defRPr/>
            </a:pPr>
            <a:endParaRPr lang="es-ES_tradnl" sz="1950" b="1" dirty="0">
              <a:solidFill>
                <a:srgbClr val="00B0F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+mj-ea"/>
              <a:cs typeface="Courier New" pitchFamily="49" charset="0"/>
            </a:endParaRPr>
          </a:p>
          <a:p>
            <a:pPr algn="ctr">
              <a:defRPr/>
            </a:pPr>
            <a:endParaRPr lang="es-ES_tradnl" sz="1950" b="1" dirty="0">
              <a:solidFill>
                <a:srgbClr val="00B0F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+mj-ea"/>
              <a:cs typeface="Courier New" pitchFamily="49" charset="0"/>
            </a:endParaRPr>
          </a:p>
          <a:p>
            <a:pPr algn="ctr">
              <a:defRPr/>
            </a:pPr>
            <a:endParaRPr lang="es-ES_tradnl" sz="1950" b="1" dirty="0">
              <a:solidFill>
                <a:srgbClr val="00B0F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+mj-ea"/>
              <a:cs typeface="Courier New" pitchFamily="49" charset="0"/>
            </a:endParaRPr>
          </a:p>
          <a:p>
            <a:pPr algn="ctr">
              <a:defRPr/>
            </a:pPr>
            <a:endParaRPr lang="es-ES_tradnl" sz="1950" b="1" dirty="0">
              <a:solidFill>
                <a:srgbClr val="00B0F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+mj-ea"/>
              <a:cs typeface="Courier New" pitchFamily="49" charset="0"/>
            </a:endParaRPr>
          </a:p>
          <a:p>
            <a:pPr algn="ctr">
              <a:defRPr/>
            </a:pPr>
            <a:endParaRPr lang="es-ES_tradnl" sz="1950" b="1" dirty="0">
              <a:solidFill>
                <a:srgbClr val="00B0F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+mj-ea"/>
              <a:cs typeface="Courier New" pitchFamily="49" charset="0"/>
            </a:endParaRPr>
          </a:p>
          <a:p>
            <a:pPr algn="ctr">
              <a:defRPr/>
            </a:pPr>
            <a:endParaRPr lang="es-ES_tradnl" sz="1950" b="1" dirty="0">
              <a:solidFill>
                <a:srgbClr val="00B0F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+mj-ea"/>
              <a:cs typeface="Courier New" pitchFamily="49" charset="0"/>
            </a:endParaRPr>
          </a:p>
          <a:p>
            <a:pPr algn="ctr">
              <a:defRPr/>
            </a:pPr>
            <a:endParaRPr lang="es-ES_tradnl" sz="1950" b="1" dirty="0">
              <a:solidFill>
                <a:srgbClr val="00B0F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+mj-ea"/>
              <a:cs typeface="Courier New" pitchFamily="49" charset="0"/>
            </a:endParaRPr>
          </a:p>
          <a:p>
            <a:pPr algn="ctr">
              <a:defRPr/>
            </a:pPr>
            <a:endParaRPr lang="es-ES_tradnl" sz="1950" b="1" dirty="0">
              <a:solidFill>
                <a:srgbClr val="00B0F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+mj-ea"/>
              <a:cs typeface="Courier New" pitchFamily="49" charset="0"/>
            </a:endParaRPr>
          </a:p>
          <a:p>
            <a:pPr algn="ctr">
              <a:defRPr/>
            </a:pPr>
            <a:endParaRPr lang="es-ES_tradnl" sz="1950" b="1" dirty="0">
              <a:solidFill>
                <a:srgbClr val="00B0F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+mj-ea"/>
              <a:cs typeface="Courier New" pitchFamily="49" charset="0"/>
            </a:endParaRPr>
          </a:p>
          <a:p>
            <a:pPr algn="ctr">
              <a:defRPr/>
            </a:pPr>
            <a:endParaRPr lang="es-ES_tradnl" sz="1950" b="1" dirty="0">
              <a:solidFill>
                <a:srgbClr val="00B0F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+mj-ea"/>
              <a:cs typeface="Courier New" pitchFamily="49" charset="0"/>
            </a:endParaRPr>
          </a:p>
          <a:p>
            <a:pPr algn="ctr">
              <a:defRPr/>
            </a:pPr>
            <a:endParaRPr lang="es-ES_tradnl" sz="1950" b="1" dirty="0">
              <a:solidFill>
                <a:srgbClr val="00B0F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+mj-ea"/>
              <a:cs typeface="Courier New" pitchFamily="49" charset="0"/>
            </a:endParaRPr>
          </a:p>
          <a:p>
            <a:pPr algn="ctr">
              <a:defRPr/>
            </a:pPr>
            <a:endParaRPr lang="es-ES_tradnl" sz="1950" b="1" dirty="0">
              <a:solidFill>
                <a:srgbClr val="00B0F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+mj-ea"/>
              <a:cs typeface="Courier New" pitchFamily="49" charset="0"/>
            </a:endParaRPr>
          </a:p>
          <a:p>
            <a:pPr algn="ctr">
              <a:defRPr/>
            </a:pPr>
            <a:endParaRPr lang="es-ES_tradnl" sz="1950" b="1" dirty="0">
              <a:solidFill>
                <a:srgbClr val="00B0F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+mj-ea"/>
              <a:cs typeface="Courier New" pitchFamily="49" charset="0"/>
            </a:endParaRPr>
          </a:p>
          <a:p>
            <a:pPr algn="ctr">
              <a:defRPr/>
            </a:pPr>
            <a:endParaRPr lang="es-ES_tradnl" sz="1950" b="1" dirty="0">
              <a:solidFill>
                <a:srgbClr val="00B0F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+mj-ea"/>
              <a:cs typeface="Courier New" pitchFamily="49" charset="0"/>
            </a:endParaRPr>
          </a:p>
          <a:p>
            <a:pPr algn="ctr">
              <a:defRPr/>
            </a:pPr>
            <a:endParaRPr lang="es-ES_tradnl" sz="1950" b="1" dirty="0">
              <a:solidFill>
                <a:srgbClr val="00B0F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+mj-ea"/>
              <a:cs typeface="Courier New" pitchFamily="49" charset="0"/>
            </a:endParaRPr>
          </a:p>
          <a:p>
            <a:pPr algn="ctr">
              <a:defRPr/>
            </a:pPr>
            <a:endParaRPr lang="es-ES_tradnl" sz="1950" b="1" dirty="0">
              <a:solidFill>
                <a:srgbClr val="00B0F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+mj-ea"/>
              <a:cs typeface="Courier New" pitchFamily="49" charset="0"/>
            </a:endParaRPr>
          </a:p>
          <a:p>
            <a:pPr algn="ctr">
              <a:defRPr/>
            </a:pPr>
            <a:endParaRPr lang="es-ES_tradnl" sz="1950" b="1" dirty="0">
              <a:solidFill>
                <a:srgbClr val="00B0F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+mj-ea"/>
              <a:cs typeface="Courier New" pitchFamily="49" charset="0"/>
            </a:endParaRPr>
          </a:p>
          <a:p>
            <a:pPr algn="ctr">
              <a:defRPr/>
            </a:pPr>
            <a:endParaRPr lang="es-ES_tradnl" sz="1950" b="1" dirty="0">
              <a:solidFill>
                <a:srgbClr val="00B0F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+mj-ea"/>
              <a:cs typeface="Courier New" pitchFamily="49" charset="0"/>
            </a:endParaRPr>
          </a:p>
          <a:p>
            <a:pPr algn="ctr">
              <a:defRPr/>
            </a:pPr>
            <a:endParaRPr lang="es-ES_tradnl" sz="1950" b="1" dirty="0">
              <a:solidFill>
                <a:srgbClr val="00B0F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+mj-ea"/>
              <a:cs typeface="Courier New" pitchFamily="49" charset="0"/>
            </a:endParaRPr>
          </a:p>
          <a:p>
            <a:pPr algn="ctr">
              <a:defRPr/>
            </a:pPr>
            <a:endParaRPr lang="es-ES_tradnl" sz="1950" b="1" dirty="0">
              <a:solidFill>
                <a:srgbClr val="00B0F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+mj-ea"/>
              <a:cs typeface="Courier New" pitchFamily="49" charset="0"/>
            </a:endParaRPr>
          </a:p>
          <a:p>
            <a:pPr algn="ctr">
              <a:defRPr/>
            </a:pPr>
            <a:endParaRPr lang="es-ES_tradnl" sz="1950" b="1" dirty="0">
              <a:solidFill>
                <a:srgbClr val="00B0F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+mj-ea"/>
              <a:cs typeface="Courier New" pitchFamily="49" charset="0"/>
            </a:endParaRPr>
          </a:p>
          <a:p>
            <a:pPr algn="ctr">
              <a:defRPr/>
            </a:pPr>
            <a:endParaRPr lang="es-ES_tradnl" sz="1950" b="1" dirty="0">
              <a:solidFill>
                <a:srgbClr val="00B0F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+mj-ea"/>
              <a:cs typeface="Courier New" pitchFamily="49" charset="0"/>
            </a:endParaRPr>
          </a:p>
          <a:p>
            <a:pPr algn="ctr">
              <a:defRPr/>
            </a:pPr>
            <a:endParaRPr lang="es-ES_tradnl" sz="1950" b="1" dirty="0">
              <a:solidFill>
                <a:srgbClr val="00B0F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+mj-ea"/>
              <a:cs typeface="Courier New" pitchFamily="49" charset="0"/>
            </a:endParaRPr>
          </a:p>
          <a:p>
            <a:pPr algn="ctr">
              <a:defRPr/>
            </a:pPr>
            <a:endParaRPr lang="es-ES_tradnl" sz="1950" b="1" dirty="0">
              <a:solidFill>
                <a:srgbClr val="00B0F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+mj-ea"/>
              <a:cs typeface="Courier New" pitchFamily="49" charset="0"/>
            </a:endParaRPr>
          </a:p>
          <a:p>
            <a:pPr algn="ctr">
              <a:defRPr/>
            </a:pPr>
            <a:endParaRPr lang="es-ES_tradnl" sz="1950" b="1" dirty="0">
              <a:solidFill>
                <a:srgbClr val="00B0F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+mj-ea"/>
              <a:cs typeface="Courier New" pitchFamily="49" charset="0"/>
            </a:endParaRPr>
          </a:p>
          <a:p>
            <a:pPr algn="ctr">
              <a:defRPr/>
            </a:pPr>
            <a:endParaRPr lang="es-ES_tradnl" sz="1950" b="1" dirty="0">
              <a:solidFill>
                <a:srgbClr val="00B0F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+mj-ea"/>
              <a:cs typeface="Courier New" pitchFamily="49" charset="0"/>
            </a:endParaRPr>
          </a:p>
          <a:p>
            <a:pPr algn="ctr">
              <a:defRPr/>
            </a:pPr>
            <a:endParaRPr lang="es-ES_tradnl" sz="1950" b="1" dirty="0">
              <a:solidFill>
                <a:srgbClr val="00B0F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+mj-ea"/>
              <a:cs typeface="Courier New" pitchFamily="49" charset="0"/>
            </a:endParaRPr>
          </a:p>
          <a:p>
            <a:pPr algn="ctr">
              <a:defRPr/>
            </a:pPr>
            <a:endParaRPr lang="es-ES_tradnl" sz="2000" b="1" dirty="0">
              <a:solidFill>
                <a:srgbClr val="0070C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  <a:p>
            <a:pPr algn="ctr">
              <a:defRPr/>
            </a:pPr>
            <a:endParaRPr lang="es-ES_tradnl" sz="2000" b="1" dirty="0">
              <a:solidFill>
                <a:srgbClr val="0070C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  <a:p>
            <a:pPr algn="ctr">
              <a:defRPr/>
            </a:pPr>
            <a:endParaRPr lang="es-ES_tradnl" sz="2000" b="1" dirty="0">
              <a:solidFill>
                <a:srgbClr val="0070C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  <a:p>
            <a:pPr algn="ctr">
              <a:defRPr/>
            </a:pPr>
            <a:endParaRPr lang="es-ES_tradnl" sz="2000" b="1" dirty="0">
              <a:solidFill>
                <a:srgbClr val="0070C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  <a:p>
            <a:pPr algn="ctr">
              <a:defRPr/>
            </a:pPr>
            <a:endParaRPr lang="es-ES_tradnl" sz="2000" b="1" dirty="0">
              <a:solidFill>
                <a:srgbClr val="0070C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  <a:p>
            <a:pPr algn="ctr">
              <a:defRPr/>
            </a:pPr>
            <a:endParaRPr lang="es-ES_tradnl" sz="2000" b="1" dirty="0">
              <a:solidFill>
                <a:srgbClr val="0070C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  <a:p>
            <a:pPr algn="ctr">
              <a:defRPr/>
            </a:pPr>
            <a:endParaRPr lang="es-ES_tradnl" sz="2000" b="1" dirty="0">
              <a:solidFill>
                <a:srgbClr val="0070C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  <a:p>
            <a:pPr algn="ctr">
              <a:defRPr/>
            </a:pPr>
            <a:endParaRPr lang="es-ES_tradnl" sz="2000" b="1" dirty="0">
              <a:solidFill>
                <a:srgbClr val="0070C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  <a:p>
            <a:pPr algn="ctr">
              <a:defRPr/>
            </a:pPr>
            <a:endParaRPr lang="es-ES_tradnl" sz="2000" b="1" dirty="0">
              <a:solidFill>
                <a:srgbClr val="0070C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  <a:p>
            <a:pPr algn="ctr">
              <a:defRPr/>
            </a:pPr>
            <a:endParaRPr lang="es-ES_tradnl" sz="2000" b="1" dirty="0">
              <a:solidFill>
                <a:srgbClr val="0070C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  <a:p>
            <a:pPr algn="ctr">
              <a:defRPr/>
            </a:pPr>
            <a:endParaRPr lang="es-ES_tradnl" sz="1950" b="1" dirty="0">
              <a:solidFill>
                <a:srgbClr val="00B0F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+mj-ea"/>
              <a:cs typeface="Courier New" pitchFamily="49" charset="0"/>
            </a:endParaRPr>
          </a:p>
          <a:p>
            <a:pPr algn="ctr">
              <a:defRPr/>
            </a:pPr>
            <a:endParaRPr lang="es-ES_tradnl" sz="1950" b="1" dirty="0">
              <a:solidFill>
                <a:srgbClr val="00B0F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+mj-ea"/>
              <a:cs typeface="Courier New" pitchFamily="49" charset="0"/>
            </a:endParaRPr>
          </a:p>
          <a:p>
            <a:pPr algn="ctr">
              <a:defRPr/>
            </a:pPr>
            <a:endParaRPr lang="es-ES_tradnl" sz="2400" b="1" dirty="0">
              <a:solidFill>
                <a:srgbClr val="0070C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  <a:p>
            <a:pPr algn="ctr">
              <a:defRPr/>
            </a:pPr>
            <a:r>
              <a:rPr lang="es-ES" sz="2800" b="1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Estrategia operativa para la vigilancia de plagas del cafeto (roya, broca, ojo de gallo, antracnosis, mancha de hierro, minador y pellejillo)</a:t>
            </a:r>
            <a:endParaRPr lang="es-NI" sz="2800" b="1" i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0" name="4 Imagen">
            <a:extLst>
              <a:ext uri="{FF2B5EF4-FFF2-40B4-BE49-F238E27FC236}">
                <a16:creationId xmlns:a16="http://schemas.microsoft.com/office/drawing/2014/main" id="{8B5EFBF1-8389-4649-B3DA-D72475A18CE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945" b="21056"/>
          <a:stretch/>
        </p:blipFill>
        <p:spPr bwMode="auto">
          <a:xfrm>
            <a:off x="578773" y="116632"/>
            <a:ext cx="4071619" cy="88078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C8C9562E-EB30-4C95-BE52-27E5EADD88D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273" y="116632"/>
            <a:ext cx="1473954" cy="951582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5C6C519F-F0B6-4CE0-AF24-427BB201B617}"/>
              </a:ext>
            </a:extLst>
          </p:cNvPr>
          <p:cNvSpPr/>
          <p:nvPr/>
        </p:nvSpPr>
        <p:spPr>
          <a:xfrm>
            <a:off x="4525212" y="4653136"/>
            <a:ext cx="4614895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NI" b="1" dirty="0">
                <a:latin typeface="Courier New" panose="02070309020205020404" pitchFamily="49" charset="0"/>
                <a:cs typeface="Courier New" panose="02070309020205020404" pitchFamily="49" charset="0"/>
              </a:rPr>
              <a:t>Rodolfo Gonzalo Quezada Fiallos</a:t>
            </a:r>
          </a:p>
          <a:p>
            <a:pPr algn="ctr">
              <a:defRPr/>
            </a:pPr>
            <a:r>
              <a:rPr lang="es-NI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Especialista Fitosanitario</a:t>
            </a:r>
          </a:p>
          <a:p>
            <a:pPr algn="ctr">
              <a:defRPr/>
            </a:pPr>
            <a:r>
              <a:rPr lang="es-NI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DVFC-IPSA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83C15AF1-304F-4610-A4EC-36DD27BC858F}"/>
              </a:ext>
            </a:extLst>
          </p:cNvPr>
          <p:cNvSpPr txBox="1"/>
          <p:nvPr/>
        </p:nvSpPr>
        <p:spPr>
          <a:xfrm>
            <a:off x="578774" y="1329238"/>
            <a:ext cx="79864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ES_tradnl" sz="2400" b="1" dirty="0">
                <a:solidFill>
                  <a:srgbClr val="0070C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INSTITUTO DE PROTECCIÓN Y SANIDAD AGROPECUARIA</a:t>
            </a:r>
          </a:p>
        </p:txBody>
      </p:sp>
    </p:spTree>
    <p:extLst>
      <p:ext uri="{BB962C8B-B14F-4D97-AF65-F5344CB8AC3E}">
        <p14:creationId xmlns:p14="http://schemas.microsoft.com/office/powerpoint/2010/main" val="38361013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2B22A342-97D9-4EF9-8B52-77E2536ECD75}"/>
              </a:ext>
            </a:extLst>
          </p:cNvPr>
          <p:cNvSpPr txBox="1">
            <a:spLocks noChangeArrowheads="1"/>
          </p:cNvSpPr>
          <p:nvPr/>
        </p:nvSpPr>
        <p:spPr>
          <a:xfrm>
            <a:off x="-1730" y="50801"/>
            <a:ext cx="9145730" cy="526574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NI" sz="3600" b="1" dirty="0">
                <a:solidFill>
                  <a:schemeClr val="bg1"/>
                </a:solidFill>
              </a:rPr>
              <a:t>GENERALIDADES </a:t>
            </a:r>
            <a:endParaRPr lang="en-US" altLang="es-NI" sz="3600" b="1" dirty="0">
              <a:solidFill>
                <a:schemeClr val="bg1"/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CAFCA05-850A-4334-9621-44449FFDA30C}"/>
              </a:ext>
            </a:extLst>
          </p:cNvPr>
          <p:cNvSpPr txBox="1"/>
          <p:nvPr/>
        </p:nvSpPr>
        <p:spPr>
          <a:xfrm>
            <a:off x="124895" y="577375"/>
            <a:ext cx="8892480" cy="10209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endParaRPr lang="es-ES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Objetivo: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Establecer y operacionalizar la metodología para la vigilancia de plagas de mayor importancia económica en el cultivo de cafeto.</a:t>
            </a:r>
            <a:endParaRPr lang="es-E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EA295CE-9AEA-4065-81C9-2F127CE20C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217228"/>
              </p:ext>
            </p:extLst>
          </p:nvPr>
        </p:nvGraphicFramePr>
        <p:xfrm>
          <a:off x="124895" y="1611760"/>
          <a:ext cx="8765856" cy="47018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98833">
                  <a:extLst>
                    <a:ext uri="{9D8B030D-6E8A-4147-A177-3AD203B41FA5}">
                      <a16:colId xmlns:a16="http://schemas.microsoft.com/office/drawing/2014/main" val="1827279842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1681137886"/>
                    </a:ext>
                  </a:extLst>
                </a:gridCol>
                <a:gridCol w="1439554">
                  <a:extLst>
                    <a:ext uri="{9D8B030D-6E8A-4147-A177-3AD203B41FA5}">
                      <a16:colId xmlns:a16="http://schemas.microsoft.com/office/drawing/2014/main" val="2420214085"/>
                    </a:ext>
                  </a:extLst>
                </a:gridCol>
                <a:gridCol w="2087109">
                  <a:extLst>
                    <a:ext uri="{9D8B030D-6E8A-4147-A177-3AD203B41FA5}">
                      <a16:colId xmlns:a16="http://schemas.microsoft.com/office/drawing/2014/main" val="1500032374"/>
                    </a:ext>
                  </a:extLst>
                </a:gridCol>
              </a:tblGrid>
              <a:tr h="823114">
                <a:tc>
                  <a:txBody>
                    <a:bodyPr/>
                    <a:lstStyle/>
                    <a:p>
                      <a:pPr algn="ctr" fontAlgn="ctr"/>
                      <a:r>
                        <a:rPr lang="es-NI" sz="1800" b="1" u="none" strike="noStrike" dirty="0">
                          <a:effectLst/>
                        </a:rPr>
                        <a:t>Nombre común de la plaga</a:t>
                      </a:r>
                      <a:endParaRPr lang="es-NI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Nombre científico de la plaga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NI" sz="1800" b="1" u="none" strike="noStrike" dirty="0">
                          <a:effectLst/>
                        </a:rPr>
                        <a:t>Hospederos</a:t>
                      </a:r>
                      <a:endParaRPr lang="es-NI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NI" sz="1800" b="1" u="none" strike="noStrike" dirty="0">
                          <a:effectLst/>
                        </a:rPr>
                        <a:t>Órganos afectados</a:t>
                      </a:r>
                      <a:endParaRPr lang="es-NI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988035"/>
                  </a:ext>
                </a:extLst>
              </a:tr>
              <a:tr h="550256">
                <a:tc>
                  <a:txBody>
                    <a:bodyPr/>
                    <a:lstStyle/>
                    <a:p>
                      <a:pPr algn="l" fontAlgn="b"/>
                      <a:r>
                        <a:rPr lang="es-NI" sz="1800" u="none" strike="noStrike">
                          <a:effectLst/>
                        </a:rPr>
                        <a:t>Roya</a:t>
                      </a:r>
                      <a:endParaRPr lang="es-N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Hemileia</a:t>
                      </a:r>
                      <a:r>
                        <a:rPr lang="es-ES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vastatrix</a:t>
                      </a:r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Berkeley &amp; Broome</a:t>
                      </a:r>
                      <a:endParaRPr lang="es-NI" sz="1800" b="0" i="0" u="none" strike="noStrike" dirty="0">
                        <a:solidFill>
                          <a:srgbClr val="49494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s-NI" sz="1800" u="none" strike="noStrike">
                          <a:effectLst/>
                        </a:rPr>
                        <a:t>Café</a:t>
                      </a:r>
                      <a:endParaRPr lang="es-N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800" u="none" strike="noStrike">
                          <a:effectLst/>
                        </a:rPr>
                        <a:t>Hojas</a:t>
                      </a:r>
                      <a:endParaRPr lang="es-N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93020522"/>
                  </a:ext>
                </a:extLst>
              </a:tr>
              <a:tr h="550256">
                <a:tc>
                  <a:txBody>
                    <a:bodyPr/>
                    <a:lstStyle/>
                    <a:p>
                      <a:pPr algn="l" fontAlgn="b"/>
                      <a:r>
                        <a:rPr lang="es-NI" sz="1800" u="none" strike="noStrike">
                          <a:effectLst/>
                        </a:rPr>
                        <a:t>Broca</a:t>
                      </a:r>
                      <a:endParaRPr lang="es-N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8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Hypothenemus</a:t>
                      </a:r>
                      <a:r>
                        <a:rPr lang="es-NI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NI" sz="18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hampei</a:t>
                      </a:r>
                      <a:r>
                        <a:rPr lang="es-N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(Ferrari, 1867)</a:t>
                      </a:r>
                      <a:endParaRPr lang="es-N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vMerge="1">
                  <a:txBody>
                    <a:bodyPr/>
                    <a:lstStyle/>
                    <a:p>
                      <a:endParaRPr lang="es-N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800" u="none" strike="noStrike">
                          <a:effectLst/>
                        </a:rPr>
                        <a:t>Fruto</a:t>
                      </a:r>
                      <a:endParaRPr lang="es-N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0380067"/>
                  </a:ext>
                </a:extLst>
              </a:tr>
              <a:tr h="550256">
                <a:tc>
                  <a:txBody>
                    <a:bodyPr/>
                    <a:lstStyle/>
                    <a:p>
                      <a:pPr algn="l" fontAlgn="b"/>
                      <a:r>
                        <a:rPr lang="es-NI" sz="1800" u="none" strike="noStrike">
                          <a:effectLst/>
                        </a:rPr>
                        <a:t>Ojo de gallo</a:t>
                      </a:r>
                      <a:endParaRPr lang="es-N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8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Mycena</a:t>
                      </a:r>
                      <a:r>
                        <a:rPr lang="es-NI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NI" sz="18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citricolor</a:t>
                      </a:r>
                      <a:r>
                        <a:rPr lang="es-N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s-NI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Berk</a:t>
                      </a:r>
                      <a:r>
                        <a:rPr lang="es-N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&amp; Curtis) </a:t>
                      </a:r>
                      <a:r>
                        <a:rPr lang="es-NI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Sacc</a:t>
                      </a:r>
                      <a:endParaRPr lang="es-NI" sz="1800" b="0" i="0" u="none" strike="noStrike" dirty="0">
                        <a:solidFill>
                          <a:srgbClr val="49494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 vMerge="1">
                  <a:txBody>
                    <a:bodyPr/>
                    <a:lstStyle/>
                    <a:p>
                      <a:endParaRPr lang="es-N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Hojas, frutos y ramas</a:t>
                      </a:r>
                      <a:endParaRPr lang="es-N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10671972"/>
                  </a:ext>
                </a:extLst>
              </a:tr>
              <a:tr h="821616">
                <a:tc>
                  <a:txBody>
                    <a:bodyPr/>
                    <a:lstStyle/>
                    <a:p>
                      <a:pPr algn="l" fontAlgn="b"/>
                      <a:r>
                        <a:rPr lang="es-NI" sz="1800" u="none" strike="noStrike">
                          <a:effectLst/>
                        </a:rPr>
                        <a:t>Antracnosis</a:t>
                      </a:r>
                      <a:endParaRPr lang="es-N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8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Colletotrichum</a:t>
                      </a:r>
                      <a:r>
                        <a:rPr lang="es-NI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NI" sz="18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coffeanum</a:t>
                      </a:r>
                      <a:r>
                        <a:rPr lang="es-N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lang="es-NI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C. </a:t>
                      </a:r>
                      <a:r>
                        <a:rPr lang="es-NI" sz="18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gloeosporioides</a:t>
                      </a:r>
                      <a:endParaRPr lang="es-NI" sz="1800" b="0" i="0" u="none" strike="noStrike" dirty="0">
                        <a:solidFill>
                          <a:srgbClr val="49494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 vMerge="1">
                  <a:txBody>
                    <a:bodyPr/>
                    <a:lstStyle/>
                    <a:p>
                      <a:endParaRPr lang="es-N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Hojas, botones florales, frutos y ramas</a:t>
                      </a:r>
                      <a:endParaRPr lang="es-N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46386123"/>
                  </a:ext>
                </a:extLst>
              </a:tr>
              <a:tr h="550256">
                <a:tc>
                  <a:txBody>
                    <a:bodyPr/>
                    <a:lstStyle/>
                    <a:p>
                      <a:pPr algn="l" fontAlgn="b"/>
                      <a:r>
                        <a:rPr lang="es-NI" sz="1800" u="none" strike="noStrike">
                          <a:effectLst/>
                        </a:rPr>
                        <a:t>Mancha de Hierro</a:t>
                      </a:r>
                      <a:endParaRPr lang="es-N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Cercospora</a:t>
                      </a:r>
                      <a:r>
                        <a:rPr lang="es-ES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coffeicola</a:t>
                      </a:r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Berkeley &amp; Broome</a:t>
                      </a:r>
                      <a:endParaRPr lang="es-NI" sz="1800" b="0" i="0" u="none" strike="noStrike" dirty="0">
                        <a:solidFill>
                          <a:srgbClr val="49494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 vMerge="1">
                  <a:txBody>
                    <a:bodyPr/>
                    <a:lstStyle/>
                    <a:p>
                      <a:endParaRPr lang="es-N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Hojas y frutos</a:t>
                      </a:r>
                      <a:endParaRPr lang="es-N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41318718"/>
                  </a:ext>
                </a:extLst>
              </a:tr>
              <a:tr h="411556">
                <a:tc>
                  <a:txBody>
                    <a:bodyPr/>
                    <a:lstStyle/>
                    <a:p>
                      <a:pPr algn="l" fontAlgn="b"/>
                      <a:r>
                        <a:rPr lang="es-NI" sz="1800" u="none" strike="noStrike">
                          <a:effectLst/>
                        </a:rPr>
                        <a:t>Minador</a:t>
                      </a:r>
                      <a:endParaRPr lang="es-N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800" u="none" strike="noStrike">
                          <a:effectLst/>
                        </a:rPr>
                        <a:t>Leucoptera coffella</a:t>
                      </a:r>
                      <a:endParaRPr lang="es-NI" sz="1800" b="0" i="0" u="none" strike="noStrike">
                        <a:solidFill>
                          <a:srgbClr val="49494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 vMerge="1">
                  <a:txBody>
                    <a:bodyPr/>
                    <a:lstStyle/>
                    <a:p>
                      <a:endParaRPr lang="es-N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800" u="none" strike="noStrike">
                          <a:effectLst/>
                        </a:rPr>
                        <a:t>hojas</a:t>
                      </a:r>
                      <a:endParaRPr lang="es-N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82433754"/>
                  </a:ext>
                </a:extLst>
              </a:tr>
              <a:tr h="411556">
                <a:tc>
                  <a:txBody>
                    <a:bodyPr/>
                    <a:lstStyle/>
                    <a:p>
                      <a:pPr algn="l" fontAlgn="b"/>
                      <a:r>
                        <a:rPr lang="es-NI" sz="1800" u="none" strike="noStrike">
                          <a:effectLst/>
                        </a:rPr>
                        <a:t>Pellejillo</a:t>
                      </a:r>
                      <a:endParaRPr lang="es-N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Pellicularia</a:t>
                      </a:r>
                      <a:r>
                        <a:rPr lang="es-N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NI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koleroga</a:t>
                      </a:r>
                      <a:r>
                        <a:rPr lang="es-N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Cooke</a:t>
                      </a:r>
                    </a:p>
                  </a:txBody>
                  <a:tcPr marL="7620" marR="7620" marT="7620" marB="0" anchor="b"/>
                </a:tc>
                <a:tc vMerge="1">
                  <a:txBody>
                    <a:bodyPr/>
                    <a:lstStyle/>
                    <a:p>
                      <a:endParaRPr lang="es-N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NI" sz="1800" u="none" strike="noStrike" dirty="0">
                          <a:effectLst/>
                        </a:rPr>
                        <a:t>hojas </a:t>
                      </a:r>
                      <a:endParaRPr lang="es-N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65274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00441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2B22A342-97D9-4EF9-8B52-77E2536ECD75}"/>
              </a:ext>
            </a:extLst>
          </p:cNvPr>
          <p:cNvSpPr txBox="1">
            <a:spLocks noChangeArrowheads="1"/>
          </p:cNvSpPr>
          <p:nvPr/>
        </p:nvSpPr>
        <p:spPr>
          <a:xfrm>
            <a:off x="-1730" y="50801"/>
            <a:ext cx="9145730" cy="526574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defPPr>
              <a:defRPr lang="es-NI"/>
            </a:defPPr>
            <a:lvl1pPr algn="ctr">
              <a:spcBef>
                <a:spcPct val="0"/>
              </a:spcBef>
              <a:buNone/>
              <a:defRPr sz="36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NI" dirty="0"/>
              <a:t>ESTRATEGIA </a:t>
            </a:r>
            <a:r>
              <a:rPr lang="es-ES" altLang="es-NI"/>
              <a:t>A IMPLEMENTAR</a:t>
            </a:r>
            <a:endParaRPr lang="en-US" altLang="es-NI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1866646-3DA1-4DF5-994B-FCE59EBD0D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53104"/>
              </p:ext>
            </p:extLst>
          </p:nvPr>
        </p:nvGraphicFramePr>
        <p:xfrm>
          <a:off x="214650" y="692696"/>
          <a:ext cx="8712969" cy="52214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13134">
                  <a:extLst>
                    <a:ext uri="{9D8B030D-6E8A-4147-A177-3AD203B41FA5}">
                      <a16:colId xmlns:a16="http://schemas.microsoft.com/office/drawing/2014/main" val="1812001138"/>
                    </a:ext>
                  </a:extLst>
                </a:gridCol>
                <a:gridCol w="4912634">
                  <a:extLst>
                    <a:ext uri="{9D8B030D-6E8A-4147-A177-3AD203B41FA5}">
                      <a16:colId xmlns:a16="http://schemas.microsoft.com/office/drawing/2014/main" val="2323569458"/>
                    </a:ext>
                  </a:extLst>
                </a:gridCol>
                <a:gridCol w="1387201">
                  <a:extLst>
                    <a:ext uri="{9D8B030D-6E8A-4147-A177-3AD203B41FA5}">
                      <a16:colId xmlns:a16="http://schemas.microsoft.com/office/drawing/2014/main" val="1126219812"/>
                    </a:ext>
                  </a:extLst>
                </a:gridCol>
              </a:tblGrid>
              <a:tr h="5520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ES" sz="2000">
                          <a:effectLst/>
                        </a:rPr>
                        <a:t>Estrategia</a:t>
                      </a:r>
                      <a:endParaRPr lang="es-NI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ES" sz="2000">
                          <a:effectLst/>
                        </a:rPr>
                        <a:t>Actividad</a:t>
                      </a:r>
                      <a:endParaRPr lang="es-NI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ES" sz="2000">
                          <a:effectLst/>
                        </a:rPr>
                        <a:t>Unidad de Medida</a:t>
                      </a:r>
                      <a:endParaRPr lang="es-NI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8851434"/>
                  </a:ext>
                </a:extLst>
              </a:tr>
              <a:tr h="5520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s-ES" sz="2000">
                          <a:effectLst/>
                        </a:rPr>
                        <a:t>Rutas de exploración</a:t>
                      </a:r>
                      <a:endParaRPr lang="es-NI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s-ES" sz="2000">
                          <a:effectLst/>
                        </a:rPr>
                        <a:t>Realizar visitas a fincas de exploración</a:t>
                      </a:r>
                      <a:endParaRPr lang="es-NI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ES" sz="2000">
                          <a:effectLst/>
                        </a:rPr>
                        <a:t>N</a:t>
                      </a:r>
                      <a:r>
                        <a:rPr lang="es-ES" sz="2000" u="sng" baseline="30000">
                          <a:effectLst/>
                        </a:rPr>
                        <a:t>o</a:t>
                      </a:r>
                      <a:r>
                        <a:rPr lang="es-ES" sz="2000">
                          <a:effectLst/>
                        </a:rPr>
                        <a:t> visitas</a:t>
                      </a:r>
                      <a:endParaRPr lang="es-NI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7424563"/>
                  </a:ext>
                </a:extLst>
              </a:tr>
              <a:tr h="5520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s-ES" sz="2000">
                          <a:effectLst/>
                        </a:rPr>
                        <a:t>Fincas de referencia</a:t>
                      </a:r>
                      <a:endParaRPr lang="es-NI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s-ES" sz="2000">
                          <a:effectLst/>
                        </a:rPr>
                        <a:t>Realizar visitas a fincas de referencia</a:t>
                      </a:r>
                      <a:endParaRPr lang="es-NI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ES" sz="2000">
                          <a:effectLst/>
                        </a:rPr>
                        <a:t>N</a:t>
                      </a:r>
                      <a:r>
                        <a:rPr lang="es-ES" sz="2000" u="sng" baseline="30000">
                          <a:effectLst/>
                        </a:rPr>
                        <a:t>o</a:t>
                      </a:r>
                      <a:r>
                        <a:rPr lang="es-ES" sz="2000">
                          <a:effectLst/>
                        </a:rPr>
                        <a:t> visitas</a:t>
                      </a:r>
                      <a:endParaRPr lang="es-NI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1238108"/>
                  </a:ext>
                </a:extLst>
              </a:tr>
              <a:tr h="5520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s-ES" sz="2000">
                          <a:effectLst/>
                        </a:rPr>
                        <a:t>Capacitación</a:t>
                      </a:r>
                      <a:endParaRPr lang="es-NI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s-ES" sz="2000">
                          <a:effectLst/>
                        </a:rPr>
                        <a:t>Charlas a productores</a:t>
                      </a:r>
                      <a:endParaRPr lang="es-NI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ES" sz="2000">
                          <a:effectLst/>
                        </a:rPr>
                        <a:t>Número</a:t>
                      </a:r>
                      <a:endParaRPr lang="es-NI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6383177"/>
                  </a:ext>
                </a:extLst>
              </a:tr>
              <a:tr h="5520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s-ES" sz="2000">
                          <a:effectLst/>
                        </a:rPr>
                        <a:t>Divulgación</a:t>
                      </a:r>
                      <a:endParaRPr lang="es-NI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s-ES" sz="2000">
                          <a:effectLst/>
                        </a:rPr>
                        <a:t>Brochures y guías técnicas</a:t>
                      </a:r>
                      <a:endParaRPr lang="es-NI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ES" sz="2000">
                          <a:effectLst/>
                        </a:rPr>
                        <a:t>Número</a:t>
                      </a:r>
                      <a:endParaRPr lang="es-NI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3418205"/>
                  </a:ext>
                </a:extLst>
              </a:tr>
              <a:tr h="552061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s-ES" sz="2000">
                          <a:effectLst/>
                        </a:rPr>
                        <a:t>Supervisión</a:t>
                      </a:r>
                      <a:endParaRPr lang="es-NI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s-ES" sz="2000">
                          <a:effectLst/>
                        </a:rPr>
                        <a:t>Supervisión por la Dirección de Sanidad Vegetal</a:t>
                      </a:r>
                      <a:endParaRPr lang="es-NI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ES" sz="2000">
                          <a:effectLst/>
                        </a:rPr>
                        <a:t>Número</a:t>
                      </a:r>
                      <a:endParaRPr lang="es-NI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1759571"/>
                  </a:ext>
                </a:extLst>
              </a:tr>
              <a:tr h="552061">
                <a:tc vMerge="1">
                  <a:txBody>
                    <a:bodyPr/>
                    <a:lstStyle/>
                    <a:p>
                      <a:endParaRPr lang="es-N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s-ES" sz="2000">
                          <a:effectLst/>
                        </a:rPr>
                        <a:t>Supervisión por la Delegación Departamental</a:t>
                      </a:r>
                      <a:endParaRPr lang="es-NI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ES" sz="2000">
                          <a:effectLst/>
                        </a:rPr>
                        <a:t>Número</a:t>
                      </a:r>
                      <a:endParaRPr lang="es-NI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6335597"/>
                  </a:ext>
                </a:extLst>
              </a:tr>
              <a:tr h="552061">
                <a:tc vMerge="1">
                  <a:txBody>
                    <a:bodyPr/>
                    <a:lstStyle/>
                    <a:p>
                      <a:endParaRPr lang="es-N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s-ES" sz="2000">
                          <a:effectLst/>
                        </a:rPr>
                        <a:t>Supervisión por el DVFC</a:t>
                      </a:r>
                      <a:endParaRPr lang="es-NI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ES" sz="2000">
                          <a:effectLst/>
                        </a:rPr>
                        <a:t>Número</a:t>
                      </a:r>
                      <a:endParaRPr lang="es-NI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4944295"/>
                  </a:ext>
                </a:extLst>
              </a:tr>
              <a:tr h="5520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s-ES" sz="2000">
                          <a:effectLst/>
                        </a:rPr>
                        <a:t>Evaluación</a:t>
                      </a:r>
                      <a:endParaRPr lang="es-NI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s-ES" sz="2000">
                          <a:effectLst/>
                        </a:rPr>
                        <a:t>Evaluación por la Delegación Departamental</a:t>
                      </a:r>
                      <a:endParaRPr lang="es-NI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ES" sz="2000" dirty="0">
                          <a:effectLst/>
                        </a:rPr>
                        <a:t>Número</a:t>
                      </a:r>
                      <a:endParaRPr lang="es-NI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2025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91000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2B22A342-97D9-4EF9-8B52-77E2536ECD75}"/>
              </a:ext>
            </a:extLst>
          </p:cNvPr>
          <p:cNvSpPr txBox="1">
            <a:spLocks noChangeArrowheads="1"/>
          </p:cNvSpPr>
          <p:nvPr/>
        </p:nvSpPr>
        <p:spPr>
          <a:xfrm>
            <a:off x="-1730" y="50801"/>
            <a:ext cx="9145730" cy="569888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defPPr>
              <a:defRPr lang="es-NI"/>
            </a:defPPr>
            <a:lvl1pPr algn="ctr">
              <a:spcBef>
                <a:spcPct val="0"/>
              </a:spcBef>
              <a:buNone/>
              <a:defRPr sz="36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NI" sz="3200" dirty="0"/>
              <a:t>ESTRATEGIA A IMPLEMENTAR</a:t>
            </a:r>
            <a:endParaRPr lang="en-US" altLang="es-NI" sz="32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3C073C8-7CBE-49C6-9532-C36B32C6F550}"/>
              </a:ext>
            </a:extLst>
          </p:cNvPr>
          <p:cNvSpPr txBox="1"/>
          <p:nvPr/>
        </p:nvSpPr>
        <p:spPr>
          <a:xfrm>
            <a:off x="0" y="908720"/>
            <a:ext cx="9144000" cy="5162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E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En cada </a:t>
            </a:r>
            <a:r>
              <a:rPr lang="es-E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Ruta de Exploración</a:t>
            </a:r>
            <a:r>
              <a:rPr lang="es-E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se establecerán al menos tres fincas con áreas comerciales de cafeto. Para el muestreo.</a:t>
            </a:r>
          </a:p>
          <a:p>
            <a:pPr algn="just">
              <a:lnSpc>
                <a:spcPct val="115000"/>
              </a:lnSpc>
            </a:pPr>
            <a:endParaRPr lang="es-ES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E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En cada </a:t>
            </a:r>
            <a:r>
              <a:rPr lang="es-E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Ruta de Fincas de Referencia</a:t>
            </a:r>
            <a:r>
              <a:rPr lang="es-E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se establecerán al menos seis fincas o huertas con áreas comerciales de café. Para el muestreo.</a:t>
            </a:r>
          </a:p>
          <a:p>
            <a:pPr algn="just">
              <a:lnSpc>
                <a:spcPct val="115000"/>
              </a:lnSpc>
            </a:pPr>
            <a:endParaRPr lang="es-ES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E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Algunos de los criterios para la selección de las fincas serán:</a:t>
            </a:r>
            <a:endParaRPr lang="es-NI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E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s-NI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"/>
            </a:pPr>
            <a:r>
              <a:rPr lang="es-NI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Variedad: susceptible/tolerante/resistente/especiales.</a:t>
            </a: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"/>
            </a:pPr>
            <a:r>
              <a:rPr lang="es-NI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Patógeno o plaga a vigilar.</a:t>
            </a: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"/>
            </a:pPr>
            <a:r>
              <a:rPr lang="es-NI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Altura del parque cafetalero.</a:t>
            </a: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"/>
            </a:pPr>
            <a:r>
              <a:rPr lang="es-NI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Edad del parque cafetalero: menor a 10/ de 11 a 20 /mayor a 20 años.</a:t>
            </a: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"/>
            </a:pPr>
            <a:r>
              <a:rPr lang="es-NI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Niveles de sombra.</a:t>
            </a: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"/>
            </a:pPr>
            <a:r>
              <a:rPr lang="es-NI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Microclimas.</a:t>
            </a: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"/>
            </a:pPr>
            <a:r>
              <a:rPr lang="es-E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Superficie.</a:t>
            </a:r>
            <a:endParaRPr lang="es-NI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"/>
            </a:pPr>
            <a:r>
              <a:rPr lang="es-NI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Manejo agronómico: niveles tecnológicos y café orgánico.</a:t>
            </a:r>
          </a:p>
        </p:txBody>
      </p:sp>
    </p:spTree>
    <p:extLst>
      <p:ext uri="{BB962C8B-B14F-4D97-AF65-F5344CB8AC3E}">
        <p14:creationId xmlns:p14="http://schemas.microsoft.com/office/powerpoint/2010/main" val="8103819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2B22A342-97D9-4EF9-8B52-77E2536ECD75}"/>
              </a:ext>
            </a:extLst>
          </p:cNvPr>
          <p:cNvSpPr txBox="1">
            <a:spLocks noChangeArrowheads="1"/>
          </p:cNvSpPr>
          <p:nvPr/>
        </p:nvSpPr>
        <p:spPr>
          <a:xfrm>
            <a:off x="-1730" y="50801"/>
            <a:ext cx="9145730" cy="569888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defPPr>
              <a:defRPr lang="es-NI"/>
            </a:defPPr>
            <a:lvl1pPr algn="ctr">
              <a:spcBef>
                <a:spcPct val="0"/>
              </a:spcBef>
              <a:buNone/>
              <a:defRPr sz="36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NI" sz="3200" dirty="0"/>
              <a:t>ESTRATEGIA A IMPLEMENTAR: METODOLOGIA</a:t>
            </a:r>
            <a:endParaRPr lang="en-US" altLang="es-NI" sz="32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3C073C8-7CBE-49C6-9532-C36B32C6F550}"/>
              </a:ext>
            </a:extLst>
          </p:cNvPr>
          <p:cNvSpPr txBox="1"/>
          <p:nvPr/>
        </p:nvSpPr>
        <p:spPr>
          <a:xfrm>
            <a:off x="0" y="692696"/>
            <a:ext cx="9144000" cy="1601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E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La </a:t>
            </a:r>
            <a:r>
              <a:rPr lang="es-ES" sz="1800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evaluación de las plagas se llevará mediante la técnica de “guarda griega</a:t>
            </a:r>
            <a:r>
              <a:rPr lang="es-ES" dirty="0"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”</a:t>
            </a:r>
            <a:r>
              <a:rPr lang="es-ES" sz="1800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inspeccionando 30 árboles por sitio de prospección o exploración. No deberán considerarse plantaciones improductivas, en abandono o sin manejo agronómico. </a:t>
            </a:r>
            <a:endParaRPr lang="es-NI" sz="1800" dirty="0">
              <a:effectLst/>
              <a:highlight>
                <a:srgbClr val="FFFFFF"/>
              </a:highlight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s-ES" sz="1800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Para evaluar las plagas, y el levantamiento de los datos a nivel de campo, se empleará la aplicación móvil SATCAFE </a:t>
            </a:r>
            <a:endParaRPr lang="es-ES" sz="2000" dirty="0">
              <a:highlight>
                <a:srgbClr val="FFFFFF"/>
              </a:highligh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6913BFC-C2FF-472F-B37D-FAA7193B0C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0196" y="2235218"/>
            <a:ext cx="5583608" cy="3927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3411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2B22A342-97D9-4EF9-8B52-77E2536ECD75}"/>
              </a:ext>
            </a:extLst>
          </p:cNvPr>
          <p:cNvSpPr txBox="1">
            <a:spLocks noChangeArrowheads="1"/>
          </p:cNvSpPr>
          <p:nvPr/>
        </p:nvSpPr>
        <p:spPr>
          <a:xfrm>
            <a:off x="-1730" y="50801"/>
            <a:ext cx="9145730" cy="49788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defPPr>
              <a:defRPr lang="es-NI"/>
            </a:defPPr>
            <a:lvl1pPr algn="ctr">
              <a:spcBef>
                <a:spcPct val="0"/>
              </a:spcBef>
              <a:buNone/>
              <a:defRPr sz="32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NI" sz="3200" dirty="0"/>
              <a:t>ESTRATEGIA A IMPLEMENTAR: METODOLOGIA</a:t>
            </a:r>
            <a:endParaRPr lang="en-US" altLang="es-NI" sz="3200" dirty="0"/>
          </a:p>
        </p:txBody>
      </p:sp>
      <p:sp>
        <p:nvSpPr>
          <p:cNvPr id="2" name="Rectángulo 1"/>
          <p:cNvSpPr/>
          <p:nvPr/>
        </p:nvSpPr>
        <p:spPr>
          <a:xfrm>
            <a:off x="179512" y="1196752"/>
            <a:ext cx="8568952" cy="4252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endParaRPr lang="es-MX" sz="2000" b="1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MX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Período de inspección: </a:t>
            </a: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Las fincas de referencia serán inspeccionadas mensualmente. Durante cada inspección</a:t>
            </a:r>
            <a:r>
              <a:rPr lang="es-NI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</a:p>
          <a:p>
            <a:pPr algn="just">
              <a:lnSpc>
                <a:spcPct val="115000"/>
              </a:lnSpc>
            </a:pP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s-NI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MX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Codificación: </a:t>
            </a: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Las Fincas de Referencia se establecerán en huertas comerciales ubicadas en las principales zonas productoras de café del país, y se identificarán bajo el siguiente esquema: FR-PC#= FR (Finca de Referencia), PC (PC: Plagas del Cafeto) y el número de ruta.</a:t>
            </a:r>
          </a:p>
          <a:p>
            <a:pPr algn="just">
              <a:lnSpc>
                <a:spcPct val="115000"/>
              </a:lnSpc>
            </a:pPr>
            <a:endParaRPr lang="es-MX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Cada especialista tiene que realizar un recuentro integral con todas las plagas.</a:t>
            </a:r>
            <a:endParaRPr lang="es-NI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endParaRPr lang="es-MX" sz="2000" dirty="0">
              <a:latin typeface="Arial" panose="020B0604020202020204" pitchFamily="34" charset="0"/>
            </a:endParaRPr>
          </a:p>
          <a:p>
            <a:pPr algn="just"/>
            <a:endParaRPr lang="es-NI" sz="2000" dirty="0">
              <a:latin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endParaRPr lang="es-NI" sz="2000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4853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A0BF0E-365F-4016-A2CD-A7277B521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7397" y="274638"/>
            <a:ext cx="3009208" cy="1143000"/>
          </a:xfrm>
        </p:spPr>
        <p:txBody>
          <a:bodyPr/>
          <a:lstStyle/>
          <a:p>
            <a:r>
              <a:rPr lang="es-NI" dirty="0">
                <a:latin typeface="Aharoni" panose="02010803020104030203" pitchFamily="2" charset="-79"/>
                <a:cs typeface="Aharoni" panose="02010803020104030203" pitchFamily="2" charset="-79"/>
              </a:rPr>
              <a:t>SATCAFE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9A335F5-F8A7-4059-965A-0F7F6F080D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703" y="0"/>
            <a:ext cx="3086100" cy="685800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2AED26C7-312E-45B9-9E36-E2F289633E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7900" y="0"/>
            <a:ext cx="3086100" cy="6858000"/>
          </a:xfrm>
          <a:prstGeom prst="rect">
            <a:avLst/>
          </a:prstGeom>
        </p:spPr>
      </p:pic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95853759-12BF-4491-A914-2E757E8FAC54}"/>
              </a:ext>
            </a:extLst>
          </p:cNvPr>
          <p:cNvCxnSpPr/>
          <p:nvPr/>
        </p:nvCxnSpPr>
        <p:spPr>
          <a:xfrm flipV="1">
            <a:off x="2627784" y="2852936"/>
            <a:ext cx="3430116" cy="172819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6248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52BB04C2-E043-4C6E-9CF9-EF713BC169C9}"/>
              </a:ext>
            </a:extLst>
          </p:cNvPr>
          <p:cNvSpPr txBox="1"/>
          <p:nvPr/>
        </p:nvSpPr>
        <p:spPr>
          <a:xfrm>
            <a:off x="0" y="188641"/>
            <a:ext cx="9144000" cy="576063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defPPr>
              <a:defRPr lang="es-NI"/>
            </a:defPPr>
            <a:lvl1pPr algn="ctr">
              <a:spcBef>
                <a:spcPct val="0"/>
              </a:spcBef>
              <a:buNone/>
              <a:defRPr sz="32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NI" dirty="0"/>
              <a:t>DELEGACIONES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BDC19E23-B744-4EFF-9AE4-50BE24BDA0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015" y="1412776"/>
            <a:ext cx="9144000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9925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25396"/>
            <a:ext cx="8229600" cy="1143000"/>
          </a:xfrm>
        </p:spPr>
        <p:txBody>
          <a:bodyPr>
            <a:noAutofit/>
          </a:bodyPr>
          <a:lstStyle/>
          <a:p>
            <a:r>
              <a:rPr lang="es-NI" sz="7200" dirty="0">
                <a:latin typeface="Chiller" panose="04020404031007020602" pitchFamily="82" charset="0"/>
              </a:rPr>
              <a:t>¿PREGUNTAS?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031FCCAB-49CC-4677-9D6B-3E076C8B3F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811" y="980728"/>
            <a:ext cx="7308378" cy="5054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0314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7827</TotalTime>
  <Words>492</Words>
  <Application>Microsoft Office PowerPoint</Application>
  <PresentationFormat>Presentación en pantalla (4:3)</PresentationFormat>
  <Paragraphs>129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7" baseType="lpstr">
      <vt:lpstr>Aharoni</vt:lpstr>
      <vt:lpstr>Arial</vt:lpstr>
      <vt:lpstr>Arial Black</vt:lpstr>
      <vt:lpstr>Calibri</vt:lpstr>
      <vt:lpstr>Chiller</vt:lpstr>
      <vt:lpstr>Courier New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SATCAFE</vt:lpstr>
      <vt:lpstr>Presentación de PowerPoint</vt:lpstr>
      <vt:lpstr>¿PREGUNTAS?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Martin Agenor Rosales</dc:creator>
  <cp:lastModifiedBy>Rodolfo Quezada</cp:lastModifiedBy>
  <cp:revision>765</cp:revision>
  <cp:lastPrinted>2019-10-25T22:32:55Z</cp:lastPrinted>
  <dcterms:created xsi:type="dcterms:W3CDTF">2018-03-15T16:09:17Z</dcterms:created>
  <dcterms:modified xsi:type="dcterms:W3CDTF">2022-08-25T15:10:30Z</dcterms:modified>
</cp:coreProperties>
</file>