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88" r:id="rId2"/>
    <p:sldId id="257" r:id="rId3"/>
    <p:sldId id="283" r:id="rId4"/>
    <p:sldId id="290" r:id="rId5"/>
    <p:sldId id="307" r:id="rId6"/>
    <p:sldId id="309" r:id="rId7"/>
    <p:sldId id="311" r:id="rId8"/>
    <p:sldId id="313" r:id="rId9"/>
    <p:sldId id="314" r:id="rId10"/>
    <p:sldId id="308" r:id="rId11"/>
    <p:sldId id="304" r:id="rId12"/>
    <p:sldId id="294" r:id="rId13"/>
    <p:sldId id="299" r:id="rId14"/>
    <p:sldId id="300" r:id="rId15"/>
    <p:sldId id="305" r:id="rId16"/>
    <p:sldId id="306" r:id="rId17"/>
    <p:sldId id="301" r:id="rId18"/>
    <p:sldId id="302" r:id="rId19"/>
    <p:sldId id="303" r:id="rId20"/>
    <p:sldId id="298" r:id="rId21"/>
    <p:sldId id="292" r:id="rId22"/>
    <p:sldId id="293" r:id="rId23"/>
    <p:sldId id="295" r:id="rId24"/>
    <p:sldId id="297" r:id="rId25"/>
    <p:sldId id="310" r:id="rId26"/>
    <p:sldId id="285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787013-79DE-4013-B74D-433AA0FE938E}" v="41" dt="2022-08-19T22:09:01.6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Agenor Rosales Mondragón" userId="81776d842cefd0c8" providerId="LiveId" clId="{98787013-79DE-4013-B74D-433AA0FE938E}"/>
    <pc:docChg chg="undo custSel addSld delSld modSld">
      <pc:chgData name="Martin Agenor Rosales Mondragón" userId="81776d842cefd0c8" providerId="LiveId" clId="{98787013-79DE-4013-B74D-433AA0FE938E}" dt="2022-08-19T22:09:34.660" v="770" actId="6549"/>
      <pc:docMkLst>
        <pc:docMk/>
      </pc:docMkLst>
      <pc:sldChg chg="modSp mod">
        <pc:chgData name="Martin Agenor Rosales Mondragón" userId="81776d842cefd0c8" providerId="LiveId" clId="{98787013-79DE-4013-B74D-433AA0FE938E}" dt="2022-08-19T17:12:04.973" v="3" actId="14100"/>
        <pc:sldMkLst>
          <pc:docMk/>
          <pc:sldMk cId="0" sldId="257"/>
        </pc:sldMkLst>
        <pc:spChg chg="mod">
          <ac:chgData name="Martin Agenor Rosales Mondragón" userId="81776d842cefd0c8" providerId="LiveId" clId="{98787013-79DE-4013-B74D-433AA0FE938E}" dt="2022-08-19T17:12:04.973" v="3" actId="14100"/>
          <ac:spMkLst>
            <pc:docMk/>
            <pc:sldMk cId="0" sldId="257"/>
            <ac:spMk id="13" creationId="{0CBFED13-5D03-4738-9BD4-9DE2BD79E894}"/>
          </ac:spMkLst>
        </pc:spChg>
      </pc:sldChg>
      <pc:sldChg chg="addSp modSp mod">
        <pc:chgData name="Martin Agenor Rosales Mondragón" userId="81776d842cefd0c8" providerId="LiveId" clId="{98787013-79DE-4013-B74D-433AA0FE938E}" dt="2022-08-19T17:13:15.131" v="24" actId="113"/>
        <pc:sldMkLst>
          <pc:docMk/>
          <pc:sldMk cId="3939170102" sldId="283"/>
        </pc:sldMkLst>
        <pc:spChg chg="mod">
          <ac:chgData name="Martin Agenor Rosales Mondragón" userId="81776d842cefd0c8" providerId="LiveId" clId="{98787013-79DE-4013-B74D-433AA0FE938E}" dt="2022-08-19T17:12:34.897" v="17" actId="14100"/>
          <ac:spMkLst>
            <pc:docMk/>
            <pc:sldMk cId="3939170102" sldId="283"/>
            <ac:spMk id="2" creationId="{00000000-0000-0000-0000-000000000000}"/>
          </ac:spMkLst>
        </pc:spChg>
        <pc:spChg chg="add mod">
          <ac:chgData name="Martin Agenor Rosales Mondragón" userId="81776d842cefd0c8" providerId="LiveId" clId="{98787013-79DE-4013-B74D-433AA0FE938E}" dt="2022-08-19T17:13:15.131" v="24" actId="113"/>
          <ac:spMkLst>
            <pc:docMk/>
            <pc:sldMk cId="3939170102" sldId="283"/>
            <ac:spMk id="5" creationId="{F002D95D-AFB0-4D4B-B7C6-15BD62C31038}"/>
          </ac:spMkLst>
        </pc:spChg>
        <pc:picChg chg="mod">
          <ac:chgData name="Martin Agenor Rosales Mondragón" userId="81776d842cefd0c8" providerId="LiveId" clId="{98787013-79DE-4013-B74D-433AA0FE938E}" dt="2022-08-19T17:12:36.678" v="18" actId="1076"/>
          <ac:picMkLst>
            <pc:docMk/>
            <pc:sldMk cId="3939170102" sldId="283"/>
            <ac:picMk id="3" creationId="{6F9E77DF-FF5D-434A-8670-D64352BE0FBE}"/>
          </ac:picMkLst>
        </pc:picChg>
      </pc:sldChg>
      <pc:sldChg chg="modSp mod">
        <pc:chgData name="Martin Agenor Rosales Mondragón" userId="81776d842cefd0c8" providerId="LiveId" clId="{98787013-79DE-4013-B74D-433AA0FE938E}" dt="2022-08-19T21:33:22.618" v="701" actId="20577"/>
        <pc:sldMkLst>
          <pc:docMk/>
          <pc:sldMk cId="302064460" sldId="288"/>
        </pc:sldMkLst>
        <pc:spChg chg="mod">
          <ac:chgData name="Martin Agenor Rosales Mondragón" userId="81776d842cefd0c8" providerId="LiveId" clId="{98787013-79DE-4013-B74D-433AA0FE938E}" dt="2022-08-19T21:33:22.618" v="701" actId="20577"/>
          <ac:spMkLst>
            <pc:docMk/>
            <pc:sldMk cId="302064460" sldId="288"/>
            <ac:spMk id="7" creationId="{B7259097-560D-4B22-BFC7-A60CE6DCF093}"/>
          </ac:spMkLst>
        </pc:spChg>
      </pc:sldChg>
      <pc:sldChg chg="addSp delSp modSp mod">
        <pc:chgData name="Martin Agenor Rosales Mondragón" userId="81776d842cefd0c8" providerId="LiveId" clId="{98787013-79DE-4013-B74D-433AA0FE938E}" dt="2022-08-19T17:41:48.220" v="51" actId="403"/>
        <pc:sldMkLst>
          <pc:docMk/>
          <pc:sldMk cId="1557449313" sldId="290"/>
        </pc:sldMkLst>
        <pc:spChg chg="mod">
          <ac:chgData name="Martin Agenor Rosales Mondragón" userId="81776d842cefd0c8" providerId="LiveId" clId="{98787013-79DE-4013-B74D-433AA0FE938E}" dt="2022-08-19T17:40:26.954" v="45" actId="1076"/>
          <ac:spMkLst>
            <pc:docMk/>
            <pc:sldMk cId="1557449313" sldId="290"/>
            <ac:spMk id="2" creationId="{00000000-0000-0000-0000-000000000000}"/>
          </ac:spMkLst>
        </pc:spChg>
        <pc:spChg chg="del mod">
          <ac:chgData name="Martin Agenor Rosales Mondragón" userId="81776d842cefd0c8" providerId="LiveId" clId="{98787013-79DE-4013-B74D-433AA0FE938E}" dt="2022-08-19T17:39:40.057" v="32" actId="478"/>
          <ac:spMkLst>
            <pc:docMk/>
            <pc:sldMk cId="1557449313" sldId="290"/>
            <ac:spMk id="3" creationId="{00000000-0000-0000-0000-000000000000}"/>
          </ac:spMkLst>
        </pc:spChg>
        <pc:spChg chg="add mod">
          <ac:chgData name="Martin Agenor Rosales Mondragón" userId="81776d842cefd0c8" providerId="LiveId" clId="{98787013-79DE-4013-B74D-433AA0FE938E}" dt="2022-08-19T17:41:48.220" v="51" actId="403"/>
          <ac:spMkLst>
            <pc:docMk/>
            <pc:sldMk cId="1557449313" sldId="290"/>
            <ac:spMk id="5" creationId="{1A0B55DA-4C47-483C-B440-D9EE4C43F40C}"/>
          </ac:spMkLst>
        </pc:spChg>
      </pc:sldChg>
      <pc:sldChg chg="modSp mod">
        <pc:chgData name="Martin Agenor Rosales Mondragón" userId="81776d842cefd0c8" providerId="LiveId" clId="{98787013-79DE-4013-B74D-433AA0FE938E}" dt="2022-08-19T17:52:29.369" v="281" actId="1076"/>
        <pc:sldMkLst>
          <pc:docMk/>
          <pc:sldMk cId="1550698244" sldId="292"/>
        </pc:sldMkLst>
        <pc:spChg chg="mod">
          <ac:chgData name="Martin Agenor Rosales Mondragón" userId="81776d842cefd0c8" providerId="LiveId" clId="{98787013-79DE-4013-B74D-433AA0FE938E}" dt="2022-08-19T17:52:06.533" v="272" actId="1038"/>
          <ac:spMkLst>
            <pc:docMk/>
            <pc:sldMk cId="1550698244" sldId="292"/>
            <ac:spMk id="2" creationId="{00000000-0000-0000-0000-000000000000}"/>
          </ac:spMkLst>
        </pc:spChg>
        <pc:spChg chg="mod">
          <ac:chgData name="Martin Agenor Rosales Mondragón" userId="81776d842cefd0c8" providerId="LiveId" clId="{98787013-79DE-4013-B74D-433AA0FE938E}" dt="2022-08-19T17:52:13.905" v="274" actId="1076"/>
          <ac:spMkLst>
            <pc:docMk/>
            <pc:sldMk cId="1550698244" sldId="292"/>
            <ac:spMk id="3" creationId="{00000000-0000-0000-0000-000000000000}"/>
          </ac:spMkLst>
        </pc:spChg>
        <pc:spChg chg="mod">
          <ac:chgData name="Martin Agenor Rosales Mondragón" userId="81776d842cefd0c8" providerId="LiveId" clId="{98787013-79DE-4013-B74D-433AA0FE938E}" dt="2022-08-19T17:52:19.169" v="276" actId="1076"/>
          <ac:spMkLst>
            <pc:docMk/>
            <pc:sldMk cId="1550698244" sldId="292"/>
            <ac:spMk id="4" creationId="{00000000-0000-0000-0000-000000000000}"/>
          </ac:spMkLst>
        </pc:spChg>
        <pc:spChg chg="mod">
          <ac:chgData name="Martin Agenor Rosales Mondragón" userId="81776d842cefd0c8" providerId="LiveId" clId="{98787013-79DE-4013-B74D-433AA0FE938E}" dt="2022-08-19T17:52:23.355" v="277" actId="1076"/>
          <ac:spMkLst>
            <pc:docMk/>
            <pc:sldMk cId="1550698244" sldId="292"/>
            <ac:spMk id="5" creationId="{00000000-0000-0000-0000-000000000000}"/>
          </ac:spMkLst>
        </pc:spChg>
        <pc:spChg chg="mod">
          <ac:chgData name="Martin Agenor Rosales Mondragón" userId="81776d842cefd0c8" providerId="LiveId" clId="{98787013-79DE-4013-B74D-433AA0FE938E}" dt="2022-08-19T17:52:06.533" v="272" actId="1038"/>
          <ac:spMkLst>
            <pc:docMk/>
            <pc:sldMk cId="1550698244" sldId="292"/>
            <ac:spMk id="6" creationId="{00000000-0000-0000-0000-000000000000}"/>
          </ac:spMkLst>
        </pc:spChg>
        <pc:spChg chg="mod">
          <ac:chgData name="Martin Agenor Rosales Mondragón" userId="81776d842cefd0c8" providerId="LiveId" clId="{98787013-79DE-4013-B74D-433AA0FE938E}" dt="2022-08-19T17:52:15.936" v="275" actId="1076"/>
          <ac:spMkLst>
            <pc:docMk/>
            <pc:sldMk cId="1550698244" sldId="292"/>
            <ac:spMk id="7" creationId="{00000000-0000-0000-0000-000000000000}"/>
          </ac:spMkLst>
        </pc:spChg>
        <pc:picChg chg="mod">
          <ac:chgData name="Martin Agenor Rosales Mondragón" userId="81776d842cefd0c8" providerId="LiveId" clId="{98787013-79DE-4013-B74D-433AA0FE938E}" dt="2022-08-19T17:52:26.073" v="278" actId="1076"/>
          <ac:picMkLst>
            <pc:docMk/>
            <pc:sldMk cId="1550698244" sldId="292"/>
            <ac:picMk id="8" creationId="{00000000-0000-0000-0000-000000000000}"/>
          </ac:picMkLst>
        </pc:picChg>
        <pc:picChg chg="mod">
          <ac:chgData name="Martin Agenor Rosales Mondragón" userId="81776d842cefd0c8" providerId="LiveId" clId="{98787013-79DE-4013-B74D-433AA0FE938E}" dt="2022-08-19T17:52:27.057" v="279" actId="1076"/>
          <ac:picMkLst>
            <pc:docMk/>
            <pc:sldMk cId="1550698244" sldId="292"/>
            <ac:picMk id="11" creationId="{00000000-0000-0000-0000-000000000000}"/>
          </ac:picMkLst>
        </pc:picChg>
        <pc:picChg chg="mod">
          <ac:chgData name="Martin Agenor Rosales Mondragón" userId="81776d842cefd0c8" providerId="LiveId" clId="{98787013-79DE-4013-B74D-433AA0FE938E}" dt="2022-08-19T17:52:29.369" v="281" actId="1076"/>
          <ac:picMkLst>
            <pc:docMk/>
            <pc:sldMk cId="1550698244" sldId="292"/>
            <ac:picMk id="12" creationId="{00000000-0000-0000-0000-000000000000}"/>
          </ac:picMkLst>
        </pc:picChg>
        <pc:picChg chg="mod">
          <ac:chgData name="Martin Agenor Rosales Mondragón" userId="81776d842cefd0c8" providerId="LiveId" clId="{98787013-79DE-4013-B74D-433AA0FE938E}" dt="2022-08-19T17:52:28.088" v="280" actId="1076"/>
          <ac:picMkLst>
            <pc:docMk/>
            <pc:sldMk cId="1550698244" sldId="292"/>
            <ac:picMk id="13" creationId="{00000000-0000-0000-0000-000000000000}"/>
          </ac:picMkLst>
        </pc:picChg>
      </pc:sldChg>
      <pc:sldChg chg="modSp mod">
        <pc:chgData name="Martin Agenor Rosales Mondragón" userId="81776d842cefd0c8" providerId="LiveId" clId="{98787013-79DE-4013-B74D-433AA0FE938E}" dt="2022-08-19T17:46:04.862" v="163" actId="1076"/>
        <pc:sldMkLst>
          <pc:docMk/>
          <pc:sldMk cId="1866240135" sldId="294"/>
        </pc:sldMkLst>
        <pc:spChg chg="mod">
          <ac:chgData name="Martin Agenor Rosales Mondragón" userId="81776d842cefd0c8" providerId="LiveId" clId="{98787013-79DE-4013-B74D-433AA0FE938E}" dt="2022-08-19T17:45:24.841" v="125" actId="1076"/>
          <ac:spMkLst>
            <pc:docMk/>
            <pc:sldMk cId="1866240135" sldId="294"/>
            <ac:spMk id="2" creationId="{00000000-0000-0000-0000-000000000000}"/>
          </ac:spMkLst>
        </pc:spChg>
        <pc:spChg chg="mod">
          <ac:chgData name="Martin Agenor Rosales Mondragón" userId="81776d842cefd0c8" providerId="LiveId" clId="{98787013-79DE-4013-B74D-433AA0FE938E}" dt="2022-08-19T17:45:46.461" v="157" actId="1037"/>
          <ac:spMkLst>
            <pc:docMk/>
            <pc:sldMk cId="1866240135" sldId="294"/>
            <ac:spMk id="6" creationId="{F2729CD7-75DF-41E5-A1B1-97EA11C8251E}"/>
          </ac:spMkLst>
        </pc:spChg>
        <pc:spChg chg="mod">
          <ac:chgData name="Martin Agenor Rosales Mondragón" userId="81776d842cefd0c8" providerId="LiveId" clId="{98787013-79DE-4013-B74D-433AA0FE938E}" dt="2022-08-19T17:45:46.461" v="157" actId="1037"/>
          <ac:spMkLst>
            <pc:docMk/>
            <pc:sldMk cId="1866240135" sldId="294"/>
            <ac:spMk id="7" creationId="{60FF6CE1-CE3D-418D-87FD-7282AD3764F8}"/>
          </ac:spMkLst>
        </pc:spChg>
        <pc:spChg chg="mod">
          <ac:chgData name="Martin Agenor Rosales Mondragón" userId="81776d842cefd0c8" providerId="LiveId" clId="{98787013-79DE-4013-B74D-433AA0FE938E}" dt="2022-08-19T17:45:46.461" v="157" actId="1037"/>
          <ac:spMkLst>
            <pc:docMk/>
            <pc:sldMk cId="1866240135" sldId="294"/>
            <ac:spMk id="8" creationId="{4BE1B695-2BBC-4E9B-9158-6B49D7AF114A}"/>
          </ac:spMkLst>
        </pc:spChg>
        <pc:spChg chg="mod">
          <ac:chgData name="Martin Agenor Rosales Mondragón" userId="81776d842cefd0c8" providerId="LiveId" clId="{98787013-79DE-4013-B74D-433AA0FE938E}" dt="2022-08-19T17:45:46.461" v="157" actId="1037"/>
          <ac:spMkLst>
            <pc:docMk/>
            <pc:sldMk cId="1866240135" sldId="294"/>
            <ac:spMk id="9" creationId="{E558455E-49C8-4BE9-8AA9-7B6564ECAC46}"/>
          </ac:spMkLst>
        </pc:spChg>
        <pc:spChg chg="mod">
          <ac:chgData name="Martin Agenor Rosales Mondragón" userId="81776d842cefd0c8" providerId="LiveId" clId="{98787013-79DE-4013-B74D-433AA0FE938E}" dt="2022-08-19T17:45:46.461" v="157" actId="1037"/>
          <ac:spMkLst>
            <pc:docMk/>
            <pc:sldMk cId="1866240135" sldId="294"/>
            <ac:spMk id="10" creationId="{A45EEDE2-65D4-4DA9-A223-5B018DE0A3A0}"/>
          </ac:spMkLst>
        </pc:spChg>
        <pc:spChg chg="mod">
          <ac:chgData name="Martin Agenor Rosales Mondragón" userId="81776d842cefd0c8" providerId="LiveId" clId="{98787013-79DE-4013-B74D-433AA0FE938E}" dt="2022-08-19T17:45:57.520" v="160" actId="1076"/>
          <ac:spMkLst>
            <pc:docMk/>
            <pc:sldMk cId="1866240135" sldId="294"/>
            <ac:spMk id="12" creationId="{798D1B7A-E670-4945-983E-D6471EE8DEBE}"/>
          </ac:spMkLst>
        </pc:spChg>
        <pc:picChg chg="mod">
          <ac:chgData name="Martin Agenor Rosales Mondragón" userId="81776d842cefd0c8" providerId="LiveId" clId="{98787013-79DE-4013-B74D-433AA0FE938E}" dt="2022-08-19T17:45:46.461" v="157" actId="1037"/>
          <ac:picMkLst>
            <pc:docMk/>
            <pc:sldMk cId="1866240135" sldId="294"/>
            <ac:picMk id="3" creationId="{48357441-E35E-4752-A8FC-2D36B7AB7109}"/>
          </ac:picMkLst>
        </pc:picChg>
        <pc:picChg chg="mod">
          <ac:chgData name="Martin Agenor Rosales Mondragón" userId="81776d842cefd0c8" providerId="LiveId" clId="{98787013-79DE-4013-B74D-433AA0FE938E}" dt="2022-08-19T17:45:46.461" v="157" actId="1037"/>
          <ac:picMkLst>
            <pc:docMk/>
            <pc:sldMk cId="1866240135" sldId="294"/>
            <ac:picMk id="4" creationId="{88462EB0-CB0F-4ACF-BF1E-29F19743D608}"/>
          </ac:picMkLst>
        </pc:picChg>
        <pc:picChg chg="mod">
          <ac:chgData name="Martin Agenor Rosales Mondragón" userId="81776d842cefd0c8" providerId="LiveId" clId="{98787013-79DE-4013-B74D-433AA0FE938E}" dt="2022-08-19T17:45:46.461" v="157" actId="1037"/>
          <ac:picMkLst>
            <pc:docMk/>
            <pc:sldMk cId="1866240135" sldId="294"/>
            <ac:picMk id="5" creationId="{776C4A09-E522-4F8C-934B-AF536648F78B}"/>
          </ac:picMkLst>
        </pc:picChg>
        <pc:picChg chg="mod">
          <ac:chgData name="Martin Agenor Rosales Mondragón" userId="81776d842cefd0c8" providerId="LiveId" clId="{98787013-79DE-4013-B74D-433AA0FE938E}" dt="2022-08-19T17:45:54.178" v="159" actId="1076"/>
          <ac:picMkLst>
            <pc:docMk/>
            <pc:sldMk cId="1866240135" sldId="294"/>
            <ac:picMk id="11" creationId="{28895BB9-181F-4164-BF00-618EBE527113}"/>
          </ac:picMkLst>
        </pc:picChg>
        <pc:picChg chg="mod">
          <ac:chgData name="Martin Agenor Rosales Mondragón" userId="81776d842cefd0c8" providerId="LiveId" clId="{98787013-79DE-4013-B74D-433AA0FE938E}" dt="2022-08-19T17:46:04.862" v="163" actId="1076"/>
          <ac:picMkLst>
            <pc:docMk/>
            <pc:sldMk cId="1866240135" sldId="294"/>
            <ac:picMk id="13" creationId="{A90B33B6-1953-493B-B80A-83AF33ACD84B}"/>
          </ac:picMkLst>
        </pc:picChg>
      </pc:sldChg>
      <pc:sldChg chg="modSp mod">
        <pc:chgData name="Martin Agenor Rosales Mondragón" userId="81776d842cefd0c8" providerId="LiveId" clId="{98787013-79DE-4013-B74D-433AA0FE938E}" dt="2022-08-19T17:52:41.677" v="282" actId="1076"/>
        <pc:sldMkLst>
          <pc:docMk/>
          <pc:sldMk cId="707580187" sldId="295"/>
        </pc:sldMkLst>
        <pc:spChg chg="mod">
          <ac:chgData name="Martin Agenor Rosales Mondragón" userId="81776d842cefd0c8" providerId="LiveId" clId="{98787013-79DE-4013-B74D-433AA0FE938E}" dt="2022-08-19T17:52:41.677" v="282" actId="1076"/>
          <ac:spMkLst>
            <pc:docMk/>
            <pc:sldMk cId="707580187" sldId="295"/>
            <ac:spMk id="7" creationId="{00000000-0000-0000-0000-000000000000}"/>
          </ac:spMkLst>
        </pc:spChg>
      </pc:sldChg>
      <pc:sldChg chg="modSp mod">
        <pc:chgData name="Martin Agenor Rosales Mondragón" userId="81776d842cefd0c8" providerId="LiveId" clId="{98787013-79DE-4013-B74D-433AA0FE938E}" dt="2022-08-19T17:52:54.141" v="328" actId="1037"/>
        <pc:sldMkLst>
          <pc:docMk/>
          <pc:sldMk cId="391096253" sldId="297"/>
        </pc:sldMkLst>
        <pc:spChg chg="mod">
          <ac:chgData name="Martin Agenor Rosales Mondragón" userId="81776d842cefd0c8" providerId="LiveId" clId="{98787013-79DE-4013-B74D-433AA0FE938E}" dt="2022-08-19T17:52:54.141" v="328" actId="1037"/>
          <ac:spMkLst>
            <pc:docMk/>
            <pc:sldMk cId="391096253" sldId="297"/>
            <ac:spMk id="2" creationId="{00000000-0000-0000-0000-000000000000}"/>
          </ac:spMkLst>
        </pc:spChg>
        <pc:spChg chg="mod">
          <ac:chgData name="Martin Agenor Rosales Mondragón" userId="81776d842cefd0c8" providerId="LiveId" clId="{98787013-79DE-4013-B74D-433AA0FE938E}" dt="2022-08-19T17:52:54.141" v="328" actId="1037"/>
          <ac:spMkLst>
            <pc:docMk/>
            <pc:sldMk cId="391096253" sldId="297"/>
            <ac:spMk id="3" creationId="{00000000-0000-0000-0000-000000000000}"/>
          </ac:spMkLst>
        </pc:spChg>
      </pc:sldChg>
      <pc:sldChg chg="modSp mod">
        <pc:chgData name="Martin Agenor Rosales Mondragón" userId="81776d842cefd0c8" providerId="LiveId" clId="{98787013-79DE-4013-B74D-433AA0FE938E}" dt="2022-08-19T17:49:11.229" v="181" actId="115"/>
        <pc:sldMkLst>
          <pc:docMk/>
          <pc:sldMk cId="2592861347" sldId="299"/>
        </pc:sldMkLst>
        <pc:spChg chg="mod">
          <ac:chgData name="Martin Agenor Rosales Mondragón" userId="81776d842cefd0c8" providerId="LiveId" clId="{98787013-79DE-4013-B74D-433AA0FE938E}" dt="2022-08-19T17:49:11.229" v="181" actId="115"/>
          <ac:spMkLst>
            <pc:docMk/>
            <pc:sldMk cId="2592861347" sldId="299"/>
            <ac:spMk id="2" creationId="{00000000-0000-0000-0000-000000000000}"/>
          </ac:spMkLst>
        </pc:spChg>
        <pc:picChg chg="mod">
          <ac:chgData name="Martin Agenor Rosales Mondragón" userId="81776d842cefd0c8" providerId="LiveId" clId="{98787013-79DE-4013-B74D-433AA0FE938E}" dt="2022-08-19T17:47:37.632" v="169" actId="1076"/>
          <ac:picMkLst>
            <pc:docMk/>
            <pc:sldMk cId="2592861347" sldId="299"/>
            <ac:picMk id="3" creationId="{AD1264D5-8A47-47DA-B02F-CD96F934F160}"/>
          </ac:picMkLst>
        </pc:picChg>
        <pc:picChg chg="mod">
          <ac:chgData name="Martin Agenor Rosales Mondragón" userId="81776d842cefd0c8" providerId="LiveId" clId="{98787013-79DE-4013-B74D-433AA0FE938E}" dt="2022-08-19T17:47:44.896" v="171" actId="14100"/>
          <ac:picMkLst>
            <pc:docMk/>
            <pc:sldMk cId="2592861347" sldId="299"/>
            <ac:picMk id="4" creationId="{E8977E27-639F-4431-82B8-3E4513557534}"/>
          </ac:picMkLst>
        </pc:picChg>
      </pc:sldChg>
      <pc:sldChg chg="modSp mod">
        <pc:chgData name="Martin Agenor Rosales Mondragón" userId="81776d842cefd0c8" providerId="LiveId" clId="{98787013-79DE-4013-B74D-433AA0FE938E}" dt="2022-08-19T17:49:55.574" v="190" actId="1076"/>
        <pc:sldMkLst>
          <pc:docMk/>
          <pc:sldMk cId="2124263241" sldId="300"/>
        </pc:sldMkLst>
        <pc:spChg chg="mod">
          <ac:chgData name="Martin Agenor Rosales Mondragón" userId="81776d842cefd0c8" providerId="LiveId" clId="{98787013-79DE-4013-B74D-433AA0FE938E}" dt="2022-08-19T17:49:40.938" v="186" actId="14100"/>
          <ac:spMkLst>
            <pc:docMk/>
            <pc:sldMk cId="2124263241" sldId="300"/>
            <ac:spMk id="2" creationId="{00000000-0000-0000-0000-000000000000}"/>
          </ac:spMkLst>
        </pc:spChg>
        <pc:spChg chg="mod">
          <ac:chgData name="Martin Agenor Rosales Mondragón" userId="81776d842cefd0c8" providerId="LiveId" clId="{98787013-79DE-4013-B74D-433AA0FE938E}" dt="2022-08-19T17:49:36.236" v="185" actId="1076"/>
          <ac:spMkLst>
            <pc:docMk/>
            <pc:sldMk cId="2124263241" sldId="300"/>
            <ac:spMk id="3" creationId="{00000000-0000-0000-0000-000000000000}"/>
          </ac:spMkLst>
        </pc:spChg>
        <pc:spChg chg="mod">
          <ac:chgData name="Martin Agenor Rosales Mondragón" userId="81776d842cefd0c8" providerId="LiveId" clId="{98787013-79DE-4013-B74D-433AA0FE938E}" dt="2022-08-19T17:49:52.888" v="189" actId="1076"/>
          <ac:spMkLst>
            <pc:docMk/>
            <pc:sldMk cId="2124263241" sldId="300"/>
            <ac:spMk id="5" creationId="{B6FA4903-C2A9-477E-AC4E-0D20D4FFBFD6}"/>
          </ac:spMkLst>
        </pc:spChg>
        <pc:spChg chg="mod">
          <ac:chgData name="Martin Agenor Rosales Mondragón" userId="81776d842cefd0c8" providerId="LiveId" clId="{98787013-79DE-4013-B74D-433AA0FE938E}" dt="2022-08-19T17:49:55.574" v="190" actId="1076"/>
          <ac:spMkLst>
            <pc:docMk/>
            <pc:sldMk cId="2124263241" sldId="300"/>
            <ac:spMk id="6" creationId="{301A2AC0-EDD1-4349-9E2A-C2EF4D04C8B5}"/>
          </ac:spMkLst>
        </pc:spChg>
      </pc:sldChg>
      <pc:sldChg chg="modSp mod">
        <pc:chgData name="Martin Agenor Rosales Mondragón" userId="81776d842cefd0c8" providerId="LiveId" clId="{98787013-79DE-4013-B74D-433AA0FE938E}" dt="2022-08-19T17:51:09.302" v="207" actId="1076"/>
        <pc:sldMkLst>
          <pc:docMk/>
          <pc:sldMk cId="3868944744" sldId="301"/>
        </pc:sldMkLst>
        <pc:spChg chg="mod">
          <ac:chgData name="Martin Agenor Rosales Mondragón" userId="81776d842cefd0c8" providerId="LiveId" clId="{98787013-79DE-4013-B74D-433AA0FE938E}" dt="2022-08-19T17:51:00.898" v="204" actId="1076"/>
          <ac:spMkLst>
            <pc:docMk/>
            <pc:sldMk cId="3868944744" sldId="301"/>
            <ac:spMk id="2" creationId="{00000000-0000-0000-0000-000000000000}"/>
          </ac:spMkLst>
        </pc:spChg>
        <pc:spChg chg="mod">
          <ac:chgData name="Martin Agenor Rosales Mondragón" userId="81776d842cefd0c8" providerId="LiveId" clId="{98787013-79DE-4013-B74D-433AA0FE938E}" dt="2022-08-19T17:51:09.302" v="207" actId="1076"/>
          <ac:spMkLst>
            <pc:docMk/>
            <pc:sldMk cId="3868944744" sldId="301"/>
            <ac:spMk id="3" creationId="{00000000-0000-0000-0000-000000000000}"/>
          </ac:spMkLst>
        </pc:spChg>
      </pc:sldChg>
      <pc:sldChg chg="modSp mod">
        <pc:chgData name="Martin Agenor Rosales Mondragón" userId="81776d842cefd0c8" providerId="LiveId" clId="{98787013-79DE-4013-B74D-433AA0FE938E}" dt="2022-08-19T17:51:23.688" v="211" actId="1076"/>
        <pc:sldMkLst>
          <pc:docMk/>
          <pc:sldMk cId="998582802" sldId="302"/>
        </pc:sldMkLst>
        <pc:spChg chg="mod">
          <ac:chgData name="Martin Agenor Rosales Mondragón" userId="81776d842cefd0c8" providerId="LiveId" clId="{98787013-79DE-4013-B74D-433AA0FE938E}" dt="2022-08-19T17:51:16.643" v="208" actId="1076"/>
          <ac:spMkLst>
            <pc:docMk/>
            <pc:sldMk cId="998582802" sldId="302"/>
            <ac:spMk id="2" creationId="{00000000-0000-0000-0000-000000000000}"/>
          </ac:spMkLst>
        </pc:spChg>
        <pc:spChg chg="mod">
          <ac:chgData name="Martin Agenor Rosales Mondragón" userId="81776d842cefd0c8" providerId="LiveId" clId="{98787013-79DE-4013-B74D-433AA0FE938E}" dt="2022-08-19T17:51:23.688" v="211" actId="1076"/>
          <ac:spMkLst>
            <pc:docMk/>
            <pc:sldMk cId="998582802" sldId="302"/>
            <ac:spMk id="3" creationId="{00000000-0000-0000-0000-000000000000}"/>
          </ac:spMkLst>
        </pc:spChg>
      </pc:sldChg>
      <pc:sldChg chg="modSp mod">
        <pc:chgData name="Martin Agenor Rosales Mondragón" userId="81776d842cefd0c8" providerId="LiveId" clId="{98787013-79DE-4013-B74D-433AA0FE938E}" dt="2022-08-19T17:51:36.418" v="215" actId="1076"/>
        <pc:sldMkLst>
          <pc:docMk/>
          <pc:sldMk cId="1373267403" sldId="303"/>
        </pc:sldMkLst>
        <pc:spChg chg="mod">
          <ac:chgData name="Martin Agenor Rosales Mondragón" userId="81776d842cefd0c8" providerId="LiveId" clId="{98787013-79DE-4013-B74D-433AA0FE938E}" dt="2022-08-19T17:51:28.608" v="212" actId="1076"/>
          <ac:spMkLst>
            <pc:docMk/>
            <pc:sldMk cId="1373267403" sldId="303"/>
            <ac:spMk id="2" creationId="{00000000-0000-0000-0000-000000000000}"/>
          </ac:spMkLst>
        </pc:spChg>
        <pc:spChg chg="mod">
          <ac:chgData name="Martin Agenor Rosales Mondragón" userId="81776d842cefd0c8" providerId="LiveId" clId="{98787013-79DE-4013-B74D-433AA0FE938E}" dt="2022-08-19T17:51:36.418" v="215" actId="1076"/>
          <ac:spMkLst>
            <pc:docMk/>
            <pc:sldMk cId="1373267403" sldId="303"/>
            <ac:spMk id="3" creationId="{00000000-0000-0000-0000-000000000000}"/>
          </ac:spMkLst>
        </pc:spChg>
      </pc:sldChg>
      <pc:sldChg chg="modSp mod">
        <pc:chgData name="Martin Agenor Rosales Mondragón" userId="81776d842cefd0c8" providerId="LiveId" clId="{98787013-79DE-4013-B74D-433AA0FE938E}" dt="2022-08-19T17:44:38.634" v="118" actId="1076"/>
        <pc:sldMkLst>
          <pc:docMk/>
          <pc:sldMk cId="1730483331" sldId="304"/>
        </pc:sldMkLst>
        <pc:spChg chg="mod">
          <ac:chgData name="Martin Agenor Rosales Mondragón" userId="81776d842cefd0c8" providerId="LiveId" clId="{98787013-79DE-4013-B74D-433AA0FE938E}" dt="2022-08-19T17:44:30.230" v="115" actId="1076"/>
          <ac:spMkLst>
            <pc:docMk/>
            <pc:sldMk cId="1730483331" sldId="304"/>
            <ac:spMk id="2" creationId="{00000000-0000-0000-0000-000000000000}"/>
          </ac:spMkLst>
        </pc:spChg>
        <pc:spChg chg="mod">
          <ac:chgData name="Martin Agenor Rosales Mondragón" userId="81776d842cefd0c8" providerId="LiveId" clId="{98787013-79DE-4013-B74D-433AA0FE938E}" dt="2022-08-19T17:44:38.634" v="118" actId="1076"/>
          <ac:spMkLst>
            <pc:docMk/>
            <pc:sldMk cId="1730483331" sldId="304"/>
            <ac:spMk id="3" creationId="{00000000-0000-0000-0000-000000000000}"/>
          </ac:spMkLst>
        </pc:spChg>
      </pc:sldChg>
      <pc:sldChg chg="modSp mod">
        <pc:chgData name="Martin Agenor Rosales Mondragón" userId="81776d842cefd0c8" providerId="LiveId" clId="{98787013-79DE-4013-B74D-433AA0FE938E}" dt="2022-08-19T17:50:21.254" v="195" actId="1076"/>
        <pc:sldMkLst>
          <pc:docMk/>
          <pc:sldMk cId="4141989707" sldId="305"/>
        </pc:sldMkLst>
        <pc:spChg chg="mod">
          <ac:chgData name="Martin Agenor Rosales Mondragón" userId="81776d842cefd0c8" providerId="LiveId" clId="{98787013-79DE-4013-B74D-433AA0FE938E}" dt="2022-08-19T17:50:09.867" v="191" actId="1076"/>
          <ac:spMkLst>
            <pc:docMk/>
            <pc:sldMk cId="4141989707" sldId="305"/>
            <ac:spMk id="2" creationId="{00000000-0000-0000-0000-000000000000}"/>
          </ac:spMkLst>
        </pc:spChg>
        <pc:spChg chg="mod">
          <ac:chgData name="Martin Agenor Rosales Mondragón" userId="81776d842cefd0c8" providerId="LiveId" clId="{98787013-79DE-4013-B74D-433AA0FE938E}" dt="2022-08-19T17:50:21.254" v="195" actId="1076"/>
          <ac:spMkLst>
            <pc:docMk/>
            <pc:sldMk cId="4141989707" sldId="305"/>
            <ac:spMk id="3" creationId="{00000000-0000-0000-0000-000000000000}"/>
          </ac:spMkLst>
        </pc:spChg>
      </pc:sldChg>
      <pc:sldChg chg="modSp mod">
        <pc:chgData name="Martin Agenor Rosales Mondragón" userId="81776d842cefd0c8" providerId="LiveId" clId="{98787013-79DE-4013-B74D-433AA0FE938E}" dt="2022-08-19T17:50:49.089" v="203" actId="1076"/>
        <pc:sldMkLst>
          <pc:docMk/>
          <pc:sldMk cId="3190495770" sldId="306"/>
        </pc:sldMkLst>
        <pc:spChg chg="mod">
          <ac:chgData name="Martin Agenor Rosales Mondragón" userId="81776d842cefd0c8" providerId="LiveId" clId="{98787013-79DE-4013-B74D-433AA0FE938E}" dt="2022-08-19T17:50:27.018" v="196" actId="14100"/>
          <ac:spMkLst>
            <pc:docMk/>
            <pc:sldMk cId="3190495770" sldId="306"/>
            <ac:spMk id="2" creationId="{00000000-0000-0000-0000-000000000000}"/>
          </ac:spMkLst>
        </pc:spChg>
        <pc:spChg chg="mod">
          <ac:chgData name="Martin Agenor Rosales Mondragón" userId="81776d842cefd0c8" providerId="LiveId" clId="{98787013-79DE-4013-B74D-433AA0FE938E}" dt="2022-08-19T17:50:40.138" v="200" actId="1076"/>
          <ac:spMkLst>
            <pc:docMk/>
            <pc:sldMk cId="3190495770" sldId="306"/>
            <ac:spMk id="3" creationId="{00000000-0000-0000-0000-000000000000}"/>
          </ac:spMkLst>
        </pc:spChg>
        <pc:grpChg chg="mod">
          <ac:chgData name="Martin Agenor Rosales Mondragón" userId="81776d842cefd0c8" providerId="LiveId" clId="{98787013-79DE-4013-B74D-433AA0FE938E}" dt="2022-08-19T17:50:49.089" v="203" actId="1076"/>
          <ac:grpSpMkLst>
            <pc:docMk/>
            <pc:sldMk cId="3190495770" sldId="306"/>
            <ac:grpSpMk id="4" creationId="{DD69163A-10DE-4B8D-B393-EF7C96A79EF9}"/>
          </ac:grpSpMkLst>
        </pc:grpChg>
        <pc:grpChg chg="mod">
          <ac:chgData name="Martin Agenor Rosales Mondragón" userId="81776d842cefd0c8" providerId="LiveId" clId="{98787013-79DE-4013-B74D-433AA0FE938E}" dt="2022-08-19T17:50:49.089" v="203" actId="1076"/>
          <ac:grpSpMkLst>
            <pc:docMk/>
            <pc:sldMk cId="3190495770" sldId="306"/>
            <ac:grpSpMk id="5" creationId="{A2204691-E726-4D27-9374-AF26AFA75E7B}"/>
          </ac:grpSpMkLst>
        </pc:grpChg>
        <pc:grpChg chg="mod">
          <ac:chgData name="Martin Agenor Rosales Mondragón" userId="81776d842cefd0c8" providerId="LiveId" clId="{98787013-79DE-4013-B74D-433AA0FE938E}" dt="2022-08-19T17:50:49.089" v="203" actId="1076"/>
          <ac:grpSpMkLst>
            <pc:docMk/>
            <pc:sldMk cId="3190495770" sldId="306"/>
            <ac:grpSpMk id="8" creationId="{875A8ADF-0CFA-458C-AE18-09B46623DCFE}"/>
          </ac:grpSpMkLst>
        </pc:grpChg>
        <pc:grpChg chg="mod">
          <ac:chgData name="Martin Agenor Rosales Mondragón" userId="81776d842cefd0c8" providerId="LiveId" clId="{98787013-79DE-4013-B74D-433AA0FE938E}" dt="2022-08-19T17:50:49.089" v="203" actId="1076"/>
          <ac:grpSpMkLst>
            <pc:docMk/>
            <pc:sldMk cId="3190495770" sldId="306"/>
            <ac:grpSpMk id="10" creationId="{5A569385-9481-40A2-BF6D-D75D9EEF75C7}"/>
          </ac:grpSpMkLst>
        </pc:grpChg>
        <pc:picChg chg="mod">
          <ac:chgData name="Martin Agenor Rosales Mondragón" userId="81776d842cefd0c8" providerId="LiveId" clId="{98787013-79DE-4013-B74D-433AA0FE938E}" dt="2022-08-19T17:50:49.089" v="203" actId="1076"/>
          <ac:picMkLst>
            <pc:docMk/>
            <pc:sldMk cId="3190495770" sldId="306"/>
            <ac:picMk id="6" creationId="{106D9A73-396C-42AA-BF85-A57802B6B02B}"/>
          </ac:picMkLst>
        </pc:picChg>
        <pc:picChg chg="mod">
          <ac:chgData name="Martin Agenor Rosales Mondragón" userId="81776d842cefd0c8" providerId="LiveId" clId="{98787013-79DE-4013-B74D-433AA0FE938E}" dt="2022-08-19T17:50:49.089" v="203" actId="1076"/>
          <ac:picMkLst>
            <pc:docMk/>
            <pc:sldMk cId="3190495770" sldId="306"/>
            <ac:picMk id="7" creationId="{4DB3B2BD-E153-4076-9394-E7974A6BDF05}"/>
          </ac:picMkLst>
        </pc:picChg>
        <pc:picChg chg="mod">
          <ac:chgData name="Martin Agenor Rosales Mondragón" userId="81776d842cefd0c8" providerId="LiveId" clId="{98787013-79DE-4013-B74D-433AA0FE938E}" dt="2022-08-19T17:50:49.089" v="203" actId="1076"/>
          <ac:picMkLst>
            <pc:docMk/>
            <pc:sldMk cId="3190495770" sldId="306"/>
            <ac:picMk id="9" creationId="{7113EAF4-82EB-461E-A3B5-0176666ED081}"/>
          </ac:picMkLst>
        </pc:picChg>
        <pc:picChg chg="mod">
          <ac:chgData name="Martin Agenor Rosales Mondragón" userId="81776d842cefd0c8" providerId="LiveId" clId="{98787013-79DE-4013-B74D-433AA0FE938E}" dt="2022-08-19T17:50:49.089" v="203" actId="1076"/>
          <ac:picMkLst>
            <pc:docMk/>
            <pc:sldMk cId="3190495770" sldId="306"/>
            <ac:picMk id="11" creationId="{0F06867B-995C-41CE-8ED1-EDF29CFF41AB}"/>
          </ac:picMkLst>
        </pc:picChg>
        <pc:picChg chg="mod">
          <ac:chgData name="Martin Agenor Rosales Mondragón" userId="81776d842cefd0c8" providerId="LiveId" clId="{98787013-79DE-4013-B74D-433AA0FE938E}" dt="2022-08-19T17:50:49.089" v="203" actId="1076"/>
          <ac:picMkLst>
            <pc:docMk/>
            <pc:sldMk cId="3190495770" sldId="306"/>
            <ac:picMk id="12" creationId="{8CD6FF82-24D6-4F84-A00C-B6D64A6CCA51}"/>
          </ac:picMkLst>
        </pc:picChg>
        <pc:picChg chg="mod">
          <ac:chgData name="Martin Agenor Rosales Mondragón" userId="81776d842cefd0c8" providerId="LiveId" clId="{98787013-79DE-4013-B74D-433AA0FE938E}" dt="2022-08-19T17:50:49.089" v="203" actId="1076"/>
          <ac:picMkLst>
            <pc:docMk/>
            <pc:sldMk cId="3190495770" sldId="306"/>
            <ac:picMk id="13" creationId="{778F8ED5-DA64-4D28-A558-CF26B6DF8589}"/>
          </ac:picMkLst>
        </pc:picChg>
        <pc:picChg chg="mod">
          <ac:chgData name="Martin Agenor Rosales Mondragón" userId="81776d842cefd0c8" providerId="LiveId" clId="{98787013-79DE-4013-B74D-433AA0FE938E}" dt="2022-08-19T17:50:49.089" v="203" actId="1076"/>
          <ac:picMkLst>
            <pc:docMk/>
            <pc:sldMk cId="3190495770" sldId="306"/>
            <ac:picMk id="14" creationId="{DFA82249-9EAC-4E73-8B5A-7B41838360FE}"/>
          </ac:picMkLst>
        </pc:picChg>
        <pc:picChg chg="mod">
          <ac:chgData name="Martin Agenor Rosales Mondragón" userId="81776d842cefd0c8" providerId="LiveId" clId="{98787013-79DE-4013-B74D-433AA0FE938E}" dt="2022-08-19T17:50:49.089" v="203" actId="1076"/>
          <ac:picMkLst>
            <pc:docMk/>
            <pc:sldMk cId="3190495770" sldId="306"/>
            <ac:picMk id="15" creationId="{D16C96CE-447C-46B8-909A-421F862B0551}"/>
          </ac:picMkLst>
        </pc:picChg>
        <pc:picChg chg="mod">
          <ac:chgData name="Martin Agenor Rosales Mondragón" userId="81776d842cefd0c8" providerId="LiveId" clId="{98787013-79DE-4013-B74D-433AA0FE938E}" dt="2022-08-19T17:50:49.089" v="203" actId="1076"/>
          <ac:picMkLst>
            <pc:docMk/>
            <pc:sldMk cId="3190495770" sldId="306"/>
            <ac:picMk id="16" creationId="{0FB1ADB3-056C-4D7C-86AB-A3EF394D7D33}"/>
          </ac:picMkLst>
        </pc:picChg>
      </pc:sldChg>
      <pc:sldChg chg="modSp add mod">
        <pc:chgData name="Martin Agenor Rosales Mondragón" userId="81776d842cefd0c8" providerId="LiveId" clId="{98787013-79DE-4013-B74D-433AA0FE938E}" dt="2022-08-19T17:42:32.115" v="55" actId="1076"/>
        <pc:sldMkLst>
          <pc:docMk/>
          <pc:sldMk cId="513328341" sldId="307"/>
        </pc:sldMkLst>
        <pc:spChg chg="mod">
          <ac:chgData name="Martin Agenor Rosales Mondragón" userId="81776d842cefd0c8" providerId="LiveId" clId="{98787013-79DE-4013-B74D-433AA0FE938E}" dt="2022-08-19T17:42:28.631" v="54" actId="1076"/>
          <ac:spMkLst>
            <pc:docMk/>
            <pc:sldMk cId="513328341" sldId="307"/>
            <ac:spMk id="2" creationId="{00000000-0000-0000-0000-000000000000}"/>
          </ac:spMkLst>
        </pc:spChg>
        <pc:spChg chg="mod">
          <ac:chgData name="Martin Agenor Rosales Mondragón" userId="81776d842cefd0c8" providerId="LiveId" clId="{98787013-79DE-4013-B74D-433AA0FE938E}" dt="2022-08-19T17:42:32.115" v="55" actId="1076"/>
          <ac:spMkLst>
            <pc:docMk/>
            <pc:sldMk cId="513328341" sldId="307"/>
            <ac:spMk id="3" creationId="{00000000-0000-0000-0000-000000000000}"/>
          </ac:spMkLst>
        </pc:spChg>
      </pc:sldChg>
      <pc:sldChg chg="del">
        <pc:chgData name="Martin Agenor Rosales Mondragón" userId="81776d842cefd0c8" providerId="LiveId" clId="{98787013-79DE-4013-B74D-433AA0FE938E}" dt="2022-08-19T17:41:34.879" v="47" actId="2696"/>
        <pc:sldMkLst>
          <pc:docMk/>
          <pc:sldMk cId="2813523761" sldId="307"/>
        </pc:sldMkLst>
      </pc:sldChg>
      <pc:sldChg chg="modSp mod">
        <pc:chgData name="Martin Agenor Rosales Mondragón" userId="81776d842cefd0c8" providerId="LiveId" clId="{98787013-79DE-4013-B74D-433AA0FE938E}" dt="2022-08-19T17:44:24.294" v="114" actId="1076"/>
        <pc:sldMkLst>
          <pc:docMk/>
          <pc:sldMk cId="2058063461" sldId="308"/>
        </pc:sldMkLst>
        <pc:spChg chg="mod">
          <ac:chgData name="Martin Agenor Rosales Mondragón" userId="81776d842cefd0c8" providerId="LiveId" clId="{98787013-79DE-4013-B74D-433AA0FE938E}" dt="2022-08-19T17:44:20.577" v="113" actId="1076"/>
          <ac:spMkLst>
            <pc:docMk/>
            <pc:sldMk cId="2058063461" sldId="308"/>
            <ac:spMk id="2" creationId="{00000000-0000-0000-0000-000000000000}"/>
          </ac:spMkLst>
        </pc:spChg>
        <pc:spChg chg="mod">
          <ac:chgData name="Martin Agenor Rosales Mondragón" userId="81776d842cefd0c8" providerId="LiveId" clId="{98787013-79DE-4013-B74D-433AA0FE938E}" dt="2022-08-19T17:44:13.594" v="110" actId="1076"/>
          <ac:spMkLst>
            <pc:docMk/>
            <pc:sldMk cId="2058063461" sldId="308"/>
            <ac:spMk id="3" creationId="{00000000-0000-0000-0000-000000000000}"/>
          </ac:spMkLst>
        </pc:spChg>
        <pc:picChg chg="mod">
          <ac:chgData name="Martin Agenor Rosales Mondragón" userId="81776d842cefd0c8" providerId="LiveId" clId="{98787013-79DE-4013-B74D-433AA0FE938E}" dt="2022-08-19T17:44:24.294" v="114" actId="1076"/>
          <ac:picMkLst>
            <pc:docMk/>
            <pc:sldMk cId="2058063461" sldId="308"/>
            <ac:picMk id="4" creationId="{496BD09E-320F-4E35-A58F-D8C286C088AA}"/>
          </ac:picMkLst>
        </pc:picChg>
      </pc:sldChg>
      <pc:sldChg chg="del">
        <pc:chgData name="Martin Agenor Rosales Mondragón" userId="81776d842cefd0c8" providerId="LiveId" clId="{98787013-79DE-4013-B74D-433AA0FE938E}" dt="2022-08-19T17:41:34.879" v="47" actId="2696"/>
        <pc:sldMkLst>
          <pc:docMk/>
          <pc:sldMk cId="224703707" sldId="309"/>
        </pc:sldMkLst>
      </pc:sldChg>
      <pc:sldChg chg="modSp add mod">
        <pc:chgData name="Martin Agenor Rosales Mondragón" userId="81776d842cefd0c8" providerId="LiveId" clId="{98787013-79DE-4013-B74D-433AA0FE938E}" dt="2022-08-19T20:41:19.086" v="485" actId="14100"/>
        <pc:sldMkLst>
          <pc:docMk/>
          <pc:sldMk cId="2704404372" sldId="309"/>
        </pc:sldMkLst>
        <pc:spChg chg="mod">
          <ac:chgData name="Martin Agenor Rosales Mondragón" userId="81776d842cefd0c8" providerId="LiveId" clId="{98787013-79DE-4013-B74D-433AA0FE938E}" dt="2022-08-19T20:40:56.124" v="476" actId="14100"/>
          <ac:spMkLst>
            <pc:docMk/>
            <pc:sldMk cId="2704404372" sldId="309"/>
            <ac:spMk id="2" creationId="{00000000-0000-0000-0000-000000000000}"/>
          </ac:spMkLst>
        </pc:spChg>
        <pc:spChg chg="mod">
          <ac:chgData name="Martin Agenor Rosales Mondragón" userId="81776d842cefd0c8" providerId="LiveId" clId="{98787013-79DE-4013-B74D-433AA0FE938E}" dt="2022-08-19T17:43:00.253" v="101" actId="14100"/>
          <ac:spMkLst>
            <pc:docMk/>
            <pc:sldMk cId="2704404372" sldId="309"/>
            <ac:spMk id="3" creationId="{00000000-0000-0000-0000-000000000000}"/>
          </ac:spMkLst>
        </pc:spChg>
        <pc:spChg chg="mod">
          <ac:chgData name="Martin Agenor Rosales Mondragón" userId="81776d842cefd0c8" providerId="LiveId" clId="{98787013-79DE-4013-B74D-433AA0FE938E}" dt="2022-08-19T17:43:07.174" v="103" actId="14100"/>
          <ac:spMkLst>
            <pc:docMk/>
            <pc:sldMk cId="2704404372" sldId="309"/>
            <ac:spMk id="5" creationId="{E56C9E1F-AACF-4108-A4C9-87BFC6BC0ABC}"/>
          </ac:spMkLst>
        </pc:spChg>
        <pc:spChg chg="mod">
          <ac:chgData name="Martin Agenor Rosales Mondragón" userId="81776d842cefd0c8" providerId="LiveId" clId="{98787013-79DE-4013-B74D-433AA0FE938E}" dt="2022-08-19T20:41:06.780" v="479" actId="14100"/>
          <ac:spMkLst>
            <pc:docMk/>
            <pc:sldMk cId="2704404372" sldId="309"/>
            <ac:spMk id="6" creationId="{E1B1DD0B-FA58-4A7F-90E0-E2A2675F0A9A}"/>
          </ac:spMkLst>
        </pc:spChg>
        <pc:spChg chg="mod">
          <ac:chgData name="Martin Agenor Rosales Mondragón" userId="81776d842cefd0c8" providerId="LiveId" clId="{98787013-79DE-4013-B74D-433AA0FE938E}" dt="2022-08-19T20:41:19.086" v="485" actId="14100"/>
          <ac:spMkLst>
            <pc:docMk/>
            <pc:sldMk cId="2704404372" sldId="309"/>
            <ac:spMk id="7" creationId="{8A8C2423-8D2E-49CD-9BC2-DAAFDFB0FF08}"/>
          </ac:spMkLst>
        </pc:spChg>
        <pc:spChg chg="mod">
          <ac:chgData name="Martin Agenor Rosales Mondragón" userId="81776d842cefd0c8" providerId="LiveId" clId="{98787013-79DE-4013-B74D-433AA0FE938E}" dt="2022-08-19T17:43:16.203" v="106" actId="1076"/>
          <ac:spMkLst>
            <pc:docMk/>
            <pc:sldMk cId="2704404372" sldId="309"/>
            <ac:spMk id="9" creationId="{F8603815-B7BD-417C-BCFA-5E762782D7F0}"/>
          </ac:spMkLst>
        </pc:spChg>
      </pc:sldChg>
      <pc:sldChg chg="modSp mod">
        <pc:chgData name="Martin Agenor Rosales Mondragón" userId="81776d842cefd0c8" providerId="LiveId" clId="{98787013-79DE-4013-B74D-433AA0FE938E}" dt="2022-08-19T17:54:18.659" v="410" actId="1035"/>
        <pc:sldMkLst>
          <pc:docMk/>
          <pc:sldMk cId="432373912" sldId="310"/>
        </pc:sldMkLst>
        <pc:spChg chg="mod">
          <ac:chgData name="Martin Agenor Rosales Mondragón" userId="81776d842cefd0c8" providerId="LiveId" clId="{98787013-79DE-4013-B74D-433AA0FE938E}" dt="2022-08-19T17:53:55.667" v="390" actId="1036"/>
          <ac:spMkLst>
            <pc:docMk/>
            <pc:sldMk cId="432373912" sldId="310"/>
            <ac:spMk id="2" creationId="{00000000-0000-0000-0000-000000000000}"/>
          </ac:spMkLst>
        </pc:spChg>
        <pc:spChg chg="mod">
          <ac:chgData name="Martin Agenor Rosales Mondragón" userId="81776d842cefd0c8" providerId="LiveId" clId="{98787013-79DE-4013-B74D-433AA0FE938E}" dt="2022-08-19T17:53:48.888" v="381" actId="1036"/>
          <ac:spMkLst>
            <pc:docMk/>
            <pc:sldMk cId="432373912" sldId="310"/>
            <ac:spMk id="3" creationId="{00000000-0000-0000-0000-000000000000}"/>
          </ac:spMkLst>
        </pc:spChg>
        <pc:spChg chg="mod">
          <ac:chgData name="Martin Agenor Rosales Mondragón" userId="81776d842cefd0c8" providerId="LiveId" clId="{98787013-79DE-4013-B74D-433AA0FE938E}" dt="2022-08-19T17:53:37.439" v="374" actId="1076"/>
          <ac:spMkLst>
            <pc:docMk/>
            <pc:sldMk cId="432373912" sldId="310"/>
            <ac:spMk id="4" creationId="{BB5B7D5E-DB1D-4EC9-87E8-30BE83FAA0DA}"/>
          </ac:spMkLst>
        </pc:spChg>
        <pc:spChg chg="mod">
          <ac:chgData name="Martin Agenor Rosales Mondragón" userId="81776d842cefd0c8" providerId="LiveId" clId="{98787013-79DE-4013-B74D-433AA0FE938E}" dt="2022-08-19T17:53:30.114" v="371" actId="1076"/>
          <ac:spMkLst>
            <pc:docMk/>
            <pc:sldMk cId="432373912" sldId="310"/>
            <ac:spMk id="5" creationId="{51A5175B-6340-482C-AD6F-B2754A410379}"/>
          </ac:spMkLst>
        </pc:spChg>
        <pc:spChg chg="mod">
          <ac:chgData name="Martin Agenor Rosales Mondragón" userId="81776d842cefd0c8" providerId="LiveId" clId="{98787013-79DE-4013-B74D-433AA0FE938E}" dt="2022-08-19T17:54:12.286" v="400" actId="1035"/>
          <ac:spMkLst>
            <pc:docMk/>
            <pc:sldMk cId="432373912" sldId="310"/>
            <ac:spMk id="6" creationId="{54520159-A546-4B14-AC00-D0D6C9814E58}"/>
          </ac:spMkLst>
        </pc:spChg>
        <pc:spChg chg="mod">
          <ac:chgData name="Martin Agenor Rosales Mondragón" userId="81776d842cefd0c8" providerId="LiveId" clId="{98787013-79DE-4013-B74D-433AA0FE938E}" dt="2022-08-19T17:54:18.659" v="410" actId="1035"/>
          <ac:spMkLst>
            <pc:docMk/>
            <pc:sldMk cId="432373912" sldId="310"/>
            <ac:spMk id="7" creationId="{2D3AA403-DA90-4764-A22B-5CE2AF37FDAC}"/>
          </ac:spMkLst>
        </pc:spChg>
      </pc:sldChg>
      <pc:sldChg chg="addSp delSp modSp add mod">
        <pc:chgData name="Martin Agenor Rosales Mondragón" userId="81776d842cefd0c8" providerId="LiveId" clId="{98787013-79DE-4013-B74D-433AA0FE938E}" dt="2022-08-19T21:34:44.785" v="710" actId="1037"/>
        <pc:sldMkLst>
          <pc:docMk/>
          <pc:sldMk cId="1116717537" sldId="311"/>
        </pc:sldMkLst>
        <pc:spChg chg="mod">
          <ac:chgData name="Martin Agenor Rosales Mondragón" userId="81776d842cefd0c8" providerId="LiveId" clId="{98787013-79DE-4013-B74D-433AA0FE938E}" dt="2022-08-19T20:40:35.894" v="474" actId="1036"/>
          <ac:spMkLst>
            <pc:docMk/>
            <pc:sldMk cId="1116717537" sldId="311"/>
            <ac:spMk id="2" creationId="{00000000-0000-0000-0000-000000000000}"/>
          </ac:spMkLst>
        </pc:spChg>
        <pc:spChg chg="mod">
          <ac:chgData name="Martin Agenor Rosales Mondragón" userId="81776d842cefd0c8" providerId="LiveId" clId="{98787013-79DE-4013-B74D-433AA0FE938E}" dt="2022-08-19T21:14:06.976" v="540" actId="115"/>
          <ac:spMkLst>
            <pc:docMk/>
            <pc:sldMk cId="1116717537" sldId="311"/>
            <ac:spMk id="3" creationId="{00000000-0000-0000-0000-000000000000}"/>
          </ac:spMkLst>
        </pc:spChg>
        <pc:spChg chg="del">
          <ac:chgData name="Martin Agenor Rosales Mondragón" userId="81776d842cefd0c8" providerId="LiveId" clId="{98787013-79DE-4013-B74D-433AA0FE938E}" dt="2022-08-19T20:39:18.168" v="447" actId="478"/>
          <ac:spMkLst>
            <pc:docMk/>
            <pc:sldMk cId="1116717537" sldId="311"/>
            <ac:spMk id="5" creationId="{E56C9E1F-AACF-4108-A4C9-87BFC6BC0ABC}"/>
          </ac:spMkLst>
        </pc:spChg>
        <pc:spChg chg="del">
          <ac:chgData name="Martin Agenor Rosales Mondragón" userId="81776d842cefd0c8" providerId="LiveId" clId="{98787013-79DE-4013-B74D-433AA0FE938E}" dt="2022-08-19T20:39:21.207" v="448" actId="478"/>
          <ac:spMkLst>
            <pc:docMk/>
            <pc:sldMk cId="1116717537" sldId="311"/>
            <ac:spMk id="6" creationId="{E1B1DD0B-FA58-4A7F-90E0-E2A2675F0A9A}"/>
          </ac:spMkLst>
        </pc:spChg>
        <pc:spChg chg="del">
          <ac:chgData name="Martin Agenor Rosales Mondragón" userId="81776d842cefd0c8" providerId="LiveId" clId="{98787013-79DE-4013-B74D-433AA0FE938E}" dt="2022-08-19T20:42:21.246" v="486" actId="478"/>
          <ac:spMkLst>
            <pc:docMk/>
            <pc:sldMk cId="1116717537" sldId="311"/>
            <ac:spMk id="7" creationId="{8A8C2423-8D2E-49CD-9BC2-DAAFDFB0FF08}"/>
          </ac:spMkLst>
        </pc:spChg>
        <pc:spChg chg="del">
          <ac:chgData name="Martin Agenor Rosales Mondragón" userId="81776d842cefd0c8" providerId="LiveId" clId="{98787013-79DE-4013-B74D-433AA0FE938E}" dt="2022-08-19T20:42:24.351" v="487" actId="478"/>
          <ac:spMkLst>
            <pc:docMk/>
            <pc:sldMk cId="1116717537" sldId="311"/>
            <ac:spMk id="9" creationId="{F8603815-B7BD-417C-BCFA-5E762782D7F0}"/>
          </ac:spMkLst>
        </pc:spChg>
        <pc:spChg chg="add del mod">
          <ac:chgData name="Martin Agenor Rosales Mondragón" userId="81776d842cefd0c8" providerId="LiveId" clId="{98787013-79DE-4013-B74D-433AA0FE938E}" dt="2022-08-19T21:04:23.107" v="525" actId="478"/>
          <ac:spMkLst>
            <pc:docMk/>
            <pc:sldMk cId="1116717537" sldId="311"/>
            <ac:spMk id="10" creationId="{631A5E4F-F938-4FB6-9840-2B1B31C753DE}"/>
          </ac:spMkLst>
        </pc:spChg>
        <pc:spChg chg="add mod">
          <ac:chgData name="Martin Agenor Rosales Mondragón" userId="81776d842cefd0c8" providerId="LiveId" clId="{98787013-79DE-4013-B74D-433AA0FE938E}" dt="2022-08-19T21:18:13.007" v="576" actId="115"/>
          <ac:spMkLst>
            <pc:docMk/>
            <pc:sldMk cId="1116717537" sldId="311"/>
            <ac:spMk id="11" creationId="{C91D9F06-DFF8-453D-ACDF-F100A6F24A28}"/>
          </ac:spMkLst>
        </pc:spChg>
        <pc:spChg chg="add mod">
          <ac:chgData name="Martin Agenor Rosales Mondragón" userId="81776d842cefd0c8" providerId="LiveId" clId="{98787013-79DE-4013-B74D-433AA0FE938E}" dt="2022-08-19T21:34:44.785" v="710" actId="1037"/>
          <ac:spMkLst>
            <pc:docMk/>
            <pc:sldMk cId="1116717537" sldId="311"/>
            <ac:spMk id="12" creationId="{3EEA7743-8D8F-4BCF-A4B4-4E3FF6C78781}"/>
          </ac:spMkLst>
        </pc:spChg>
      </pc:sldChg>
      <pc:sldChg chg="add del mod chgLayout">
        <pc:chgData name="Martin Agenor Rosales Mondragón" userId="81776d842cefd0c8" providerId="LiveId" clId="{98787013-79DE-4013-B74D-433AA0FE938E}" dt="2022-08-19T21:21:30.125" v="579" actId="47"/>
        <pc:sldMkLst>
          <pc:docMk/>
          <pc:sldMk cId="2954701229" sldId="312"/>
        </pc:sldMkLst>
      </pc:sldChg>
      <pc:sldChg chg="addSp modSp new mod">
        <pc:chgData name="Martin Agenor Rosales Mondragón" userId="81776d842cefd0c8" providerId="LiveId" clId="{98787013-79DE-4013-B74D-433AA0FE938E}" dt="2022-08-19T21:38:31.854" v="730" actId="1036"/>
        <pc:sldMkLst>
          <pc:docMk/>
          <pc:sldMk cId="1473398181" sldId="313"/>
        </pc:sldMkLst>
        <pc:spChg chg="add mod">
          <ac:chgData name="Martin Agenor Rosales Mondragón" userId="81776d842cefd0c8" providerId="LiveId" clId="{98787013-79DE-4013-B74D-433AA0FE938E}" dt="2022-08-19T21:38:31.854" v="730" actId="1036"/>
          <ac:spMkLst>
            <pc:docMk/>
            <pc:sldMk cId="1473398181" sldId="313"/>
            <ac:spMk id="3" creationId="{35C072D8-EFC4-48E1-92FA-4E64502A9EC8}"/>
          </ac:spMkLst>
        </pc:spChg>
        <pc:spChg chg="add mod">
          <ac:chgData name="Martin Agenor Rosales Mondragón" userId="81776d842cefd0c8" providerId="LiveId" clId="{98787013-79DE-4013-B74D-433AA0FE938E}" dt="2022-08-19T21:23:25.810" v="601" actId="1038"/>
          <ac:spMkLst>
            <pc:docMk/>
            <pc:sldMk cId="1473398181" sldId="313"/>
            <ac:spMk id="4" creationId="{86E85ECC-E3DF-4CA9-8A2B-34A87ECF2806}"/>
          </ac:spMkLst>
        </pc:spChg>
        <pc:spChg chg="add mod">
          <ac:chgData name="Martin Agenor Rosales Mondragón" userId="81776d842cefd0c8" providerId="LiveId" clId="{98787013-79DE-4013-B74D-433AA0FE938E}" dt="2022-08-19T21:38:19.872" v="718" actId="1036"/>
          <ac:spMkLst>
            <pc:docMk/>
            <pc:sldMk cId="1473398181" sldId="313"/>
            <ac:spMk id="6" creationId="{B793C276-B1CC-4000-A4EC-9D4D9E2850B6}"/>
          </ac:spMkLst>
        </pc:spChg>
        <pc:spChg chg="add mod">
          <ac:chgData name="Martin Agenor Rosales Mondragón" userId="81776d842cefd0c8" providerId="LiveId" clId="{98787013-79DE-4013-B74D-433AA0FE938E}" dt="2022-08-19T21:38:25.622" v="725" actId="1036"/>
          <ac:spMkLst>
            <pc:docMk/>
            <pc:sldMk cId="1473398181" sldId="313"/>
            <ac:spMk id="7" creationId="{EFA04316-918E-47E7-BF3E-AFF55EAA2566}"/>
          </ac:spMkLst>
        </pc:spChg>
      </pc:sldChg>
      <pc:sldChg chg="addSp modSp new mod">
        <pc:chgData name="Martin Agenor Rosales Mondragón" userId="81776d842cefd0c8" providerId="LiveId" clId="{98787013-79DE-4013-B74D-433AA0FE938E}" dt="2022-08-19T22:09:34.660" v="770" actId="6549"/>
        <pc:sldMkLst>
          <pc:docMk/>
          <pc:sldMk cId="3245406987" sldId="314"/>
        </pc:sldMkLst>
        <pc:spChg chg="add mod">
          <ac:chgData name="Martin Agenor Rosales Mondragón" userId="81776d842cefd0c8" providerId="LiveId" clId="{98787013-79DE-4013-B74D-433AA0FE938E}" dt="2022-08-19T22:09:34.660" v="770" actId="6549"/>
          <ac:spMkLst>
            <pc:docMk/>
            <pc:sldMk cId="3245406987" sldId="314"/>
            <ac:spMk id="3" creationId="{B6BE8B7C-8486-4BBB-9C5D-3C7BBA2E9F3B}"/>
          </ac:spMkLst>
        </pc:spChg>
        <pc:spChg chg="add mod">
          <ac:chgData name="Martin Agenor Rosales Mondragón" userId="81776d842cefd0c8" providerId="LiveId" clId="{98787013-79DE-4013-B74D-433AA0FE938E}" dt="2022-08-19T22:09:13.452" v="762" actId="20577"/>
          <ac:spMkLst>
            <pc:docMk/>
            <pc:sldMk cId="3245406987" sldId="314"/>
            <ac:spMk id="4" creationId="{FD8E1048-4BB1-4AF8-9D2C-B6513EE79FE0}"/>
          </ac:spMkLst>
        </pc:spChg>
      </pc:sldChg>
      <pc:sldChg chg="del">
        <pc:chgData name="Martin Agenor Rosales Mondragón" userId="81776d842cefd0c8" providerId="LiveId" clId="{98787013-79DE-4013-B74D-433AA0FE938E}" dt="2022-08-19T17:12:08.613" v="4" actId="47"/>
        <pc:sldMkLst>
          <pc:docMk/>
          <pc:sldMk cId="3032260435" sldId="51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19/8/2022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303368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19/8/2022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804951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19/8/2022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984382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19/8/2022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665527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19/8/2022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755579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19/8/2022</a:t>
            </a:fld>
            <a:endParaRPr lang="es-NI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800701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19/8/2022</a:t>
            </a:fld>
            <a:endParaRPr lang="es-NI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4255959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19/8/2022</a:t>
            </a:fld>
            <a:endParaRPr lang="es-NI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656955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19/8/2022</a:t>
            </a:fld>
            <a:endParaRPr lang="es-NI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4132870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19/8/2022</a:t>
            </a:fld>
            <a:endParaRPr lang="es-NI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923166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NI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19/8/2022</a:t>
            </a:fld>
            <a:endParaRPr lang="es-NI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440634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0EFDA-05FC-4275-9C97-321CA10EF6C6}" type="datetimeFigureOut">
              <a:rPr lang="es-NI" smtClean="0"/>
              <a:pPr/>
              <a:t>19/8/2022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537069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N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066E16F-F66B-4864-80E4-BC493AC94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0840" y="49193"/>
            <a:ext cx="183710" cy="36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935" tIns="45467" rIns="90935" bIns="45467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NI" sz="179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7259097-560D-4B22-BFC7-A60CE6DCF093}"/>
              </a:ext>
            </a:extLst>
          </p:cNvPr>
          <p:cNvSpPr txBox="1"/>
          <p:nvPr/>
        </p:nvSpPr>
        <p:spPr>
          <a:xfrm>
            <a:off x="185531" y="1826308"/>
            <a:ext cx="8799443" cy="12539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796"/>
              </a:spcAft>
            </a:pPr>
            <a:r>
              <a:rPr lang="es-NI" sz="2387" b="1" dirty="0">
                <a:solidFill>
                  <a:srgbClr val="000000"/>
                </a:solidFill>
                <a:latin typeface="Arial Black" panose="020B0A04020102020204" pitchFamily="34" charset="0"/>
              </a:rPr>
              <a:t>NORMA INTERNACIONAL DE MEDIDA FITOSANITARIA – No. 5 - GLOSARIO DE TÉRMINOS FITOSANITARIOS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853EAF9-9E4D-47A3-9C6B-0E1D12C8A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91" y="3990072"/>
            <a:ext cx="3478995" cy="1550475"/>
          </a:xfrm>
          <a:prstGeom prst="rect">
            <a:avLst/>
          </a:prstGeom>
        </p:spPr>
      </p:pic>
      <p:pic>
        <p:nvPicPr>
          <p:cNvPr id="12" name="4 Imagen">
            <a:extLst>
              <a:ext uri="{FF2B5EF4-FFF2-40B4-BE49-F238E27FC236}">
                <a16:creationId xmlns:a16="http://schemas.microsoft.com/office/drawing/2014/main" id="{3523F319-E95B-4441-8AFB-8AF6509F56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945" b="21056"/>
          <a:stretch/>
        </p:blipFill>
        <p:spPr bwMode="auto">
          <a:xfrm>
            <a:off x="360105" y="309862"/>
            <a:ext cx="4398872" cy="9515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A2D57C5-680E-44A1-B65B-902E0874AD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667" y="193967"/>
            <a:ext cx="1832986" cy="1183372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6C2A9707-8208-485E-A9DC-557275D6C107}"/>
              </a:ext>
            </a:extLst>
          </p:cNvPr>
          <p:cNvSpPr/>
          <p:nvPr/>
        </p:nvSpPr>
        <p:spPr>
          <a:xfrm>
            <a:off x="4199174" y="4309441"/>
            <a:ext cx="4320479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NI" b="1" dirty="0">
                <a:latin typeface="Courier New" panose="02070309020205020404" pitchFamily="49" charset="0"/>
                <a:cs typeface="Courier New" panose="02070309020205020404" pitchFamily="49" charset="0"/>
              </a:rPr>
              <a:t>Martin </a:t>
            </a:r>
            <a:r>
              <a:rPr lang="es-NI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Agenor</a:t>
            </a:r>
            <a:r>
              <a:rPr lang="es-NI" b="1" dirty="0">
                <a:latin typeface="Courier New" panose="02070309020205020404" pitchFamily="49" charset="0"/>
                <a:cs typeface="Courier New" panose="02070309020205020404" pitchFamily="49" charset="0"/>
              </a:rPr>
              <a:t> Rosales, </a:t>
            </a:r>
            <a:r>
              <a:rPr lang="es-NI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M.Sc</a:t>
            </a:r>
            <a:r>
              <a:rPr lang="es-NI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algn="ctr">
              <a:defRPr/>
            </a:pPr>
            <a:r>
              <a:rPr lang="es-NI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Responsable Departamento de Vigilancia</a:t>
            </a:r>
          </a:p>
          <a:p>
            <a:pPr algn="ctr">
              <a:defRPr/>
            </a:pPr>
            <a:r>
              <a:rPr lang="es-NI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Fitosanitaria y Campañas/IPSA</a:t>
            </a:r>
          </a:p>
          <a:p>
            <a:pPr algn="ctr">
              <a:defRPr/>
            </a:pPr>
            <a:endParaRPr lang="es-NI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>
              <a:defRPr/>
            </a:pPr>
            <a:r>
              <a:rPr lang="es-NI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Managua, agosto de 2022</a:t>
            </a:r>
          </a:p>
        </p:txBody>
      </p:sp>
    </p:spTree>
    <p:extLst>
      <p:ext uri="{BB962C8B-B14F-4D97-AF65-F5344CB8AC3E}">
        <p14:creationId xmlns:p14="http://schemas.microsoft.com/office/powerpoint/2010/main" val="302064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9391" y="0"/>
            <a:ext cx="8945217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000" b="1" dirty="0">
                <a:solidFill>
                  <a:srgbClr val="3D9F95"/>
                </a:solidFill>
              </a:rPr>
              <a:t>PLAGA</a:t>
            </a:r>
          </a:p>
          <a:p>
            <a:pPr algn="ctr"/>
            <a:endParaRPr lang="es-MX" dirty="0"/>
          </a:p>
        </p:txBody>
      </p:sp>
      <p:sp>
        <p:nvSpPr>
          <p:cNvPr id="3" name="Rectángulo 2"/>
          <p:cNvSpPr/>
          <p:nvPr/>
        </p:nvSpPr>
        <p:spPr>
          <a:xfrm>
            <a:off x="99391" y="786647"/>
            <a:ext cx="894521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NI" sz="2800" dirty="0"/>
              <a:t>Cualquier especie, raza o biotipo vegetal o animal o agente patógeno dañino para las plantas o productos vegetales. Nota: En la CIPF, el término “plaga de plantas” en ocasiones se utiliza en lugar del término “plaga” [FAO 1990; revisado NIMF 2, 1995; CIPF, 1997; revisado CMF, 2012</a:t>
            </a:r>
            <a:endParaRPr lang="es-MX" sz="2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96BD09E-320F-4E35-A58F-D8C286C08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1893" y="2966382"/>
            <a:ext cx="4300212" cy="30334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58063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65571" y="0"/>
            <a:ext cx="6212857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000" b="1" dirty="0">
                <a:solidFill>
                  <a:srgbClr val="3D9F95"/>
                </a:solidFill>
              </a:rPr>
              <a:t>PLAGA CONTAMINANTE</a:t>
            </a:r>
          </a:p>
          <a:p>
            <a:pPr algn="ctr"/>
            <a:endParaRPr lang="es-MX" dirty="0"/>
          </a:p>
        </p:txBody>
      </p:sp>
      <p:sp>
        <p:nvSpPr>
          <p:cNvPr id="3" name="Rectángulo 2"/>
          <p:cNvSpPr/>
          <p:nvPr/>
        </p:nvSpPr>
        <p:spPr>
          <a:xfrm>
            <a:off x="132520" y="984885"/>
            <a:ext cx="887895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NI" sz="3600" dirty="0"/>
              <a:t>Plaga transportada por un producto, embalaje, medio de transporte o contenedor, o que está presente en un lugar de almacenamiento, y que, en el caso de plantas y productos vegetales, no los infesta [CEMF, 1996; revisado CEMF, 1999; CMF, 2018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1730483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41282" y="1459"/>
            <a:ext cx="477503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>
                <a:solidFill>
                  <a:srgbClr val="3D9F95"/>
                </a:solidFill>
              </a:rPr>
              <a:t>Plaga cuarentenaria: </a:t>
            </a:r>
          </a:p>
          <a:p>
            <a:pPr algn="just"/>
            <a:r>
              <a:rPr lang="es-MX" sz="2800" dirty="0"/>
              <a:t>Plaga de importancia económica potencial para el área en peligro aun cuando la plaga no esté presente o, si está presente, no está ampliamente distribuida y se encuentra bajo control oficial.</a:t>
            </a:r>
          </a:p>
          <a:p>
            <a:pPr algn="just"/>
            <a:endParaRPr lang="es-MX" sz="2800" dirty="0"/>
          </a:p>
          <a:p>
            <a:pPr algn="just"/>
            <a:r>
              <a:rPr lang="es-MX" sz="2800" b="1" dirty="0">
                <a:solidFill>
                  <a:srgbClr val="3D9F95"/>
                </a:solidFill>
              </a:rPr>
              <a:t>Plaga no cuarentenaria: </a:t>
            </a:r>
          </a:p>
          <a:p>
            <a:pPr algn="just"/>
            <a:r>
              <a:rPr lang="es-NI" sz="2800" dirty="0"/>
              <a:t>Plaga que no es una plaga cuarentenaria para un área [FAO, 1995]</a:t>
            </a:r>
            <a:endParaRPr lang="es-MX" sz="2800" dirty="0"/>
          </a:p>
        </p:txBody>
      </p:sp>
      <p:pic>
        <p:nvPicPr>
          <p:cNvPr id="3" name="Picture 2" descr="Trogoderma granarium - Wikipedia, la enciclopedia libre">
            <a:extLst>
              <a:ext uri="{FF2B5EF4-FFF2-40B4-BE49-F238E27FC236}">
                <a16:creationId xmlns:a16="http://schemas.microsoft.com/office/drawing/2014/main" id="{48357441-E35E-4752-A8FC-2D36B7AB7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022" y="647949"/>
            <a:ext cx="857023" cy="108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rchivo:Bactrocera dorsalis.jpg - Wikipedia, la enciclopedia libre">
            <a:extLst>
              <a:ext uri="{FF2B5EF4-FFF2-40B4-BE49-F238E27FC236}">
                <a16:creationId xmlns:a16="http://schemas.microsoft.com/office/drawing/2014/main" id="{88462EB0-CB0F-4ACF-BF1E-29F19743D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992" y="721288"/>
            <a:ext cx="1449123" cy="96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Puccinia striiformis - Wikispecies">
            <a:extLst>
              <a:ext uri="{FF2B5EF4-FFF2-40B4-BE49-F238E27FC236}">
                <a16:creationId xmlns:a16="http://schemas.microsoft.com/office/drawing/2014/main" id="{776C4A09-E522-4F8C-934B-AF536648F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047" y="759851"/>
            <a:ext cx="1293452" cy="97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2729CD7-75DF-41E5-A1B1-97EA11C8251E}"/>
              </a:ext>
            </a:extLst>
          </p:cNvPr>
          <p:cNvSpPr txBox="1"/>
          <p:nvPr/>
        </p:nvSpPr>
        <p:spPr>
          <a:xfrm>
            <a:off x="5005612" y="1664199"/>
            <a:ext cx="14490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sz="1100" b="1" i="1" dirty="0" err="1"/>
              <a:t>Trogoderma</a:t>
            </a:r>
            <a:r>
              <a:rPr lang="es-NI" sz="1100" b="1" dirty="0"/>
              <a:t> </a:t>
            </a:r>
            <a:r>
              <a:rPr lang="es-NI" sz="1100" b="1" dirty="0" err="1"/>
              <a:t>spp</a:t>
            </a:r>
            <a:r>
              <a:rPr lang="es-NI" sz="1100" b="1" dirty="0"/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0FF6CE1-CE3D-418D-87FD-7282AD3764F8}"/>
              </a:ext>
            </a:extLst>
          </p:cNvPr>
          <p:cNvSpPr txBox="1"/>
          <p:nvPr/>
        </p:nvSpPr>
        <p:spPr>
          <a:xfrm>
            <a:off x="6222973" y="1679804"/>
            <a:ext cx="14490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sz="1100" b="1" i="1" dirty="0" err="1"/>
              <a:t>Bactrocerea</a:t>
            </a:r>
            <a:r>
              <a:rPr lang="es-NI" sz="1100" b="1" dirty="0"/>
              <a:t> </a:t>
            </a:r>
            <a:r>
              <a:rPr lang="es-NI" sz="1100" b="1" dirty="0" err="1"/>
              <a:t>spp</a:t>
            </a:r>
            <a:r>
              <a:rPr lang="es-NI" sz="1100" b="1" dirty="0"/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BE1B695-2BBC-4E9B-9158-6B49D7AF114A}"/>
              </a:ext>
            </a:extLst>
          </p:cNvPr>
          <p:cNvSpPr txBox="1"/>
          <p:nvPr/>
        </p:nvSpPr>
        <p:spPr>
          <a:xfrm>
            <a:off x="7664312" y="1701352"/>
            <a:ext cx="15212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sz="1100" b="1" i="1" dirty="0" err="1"/>
              <a:t>Puccinia</a:t>
            </a:r>
            <a:r>
              <a:rPr lang="es-NI" sz="1100" b="1" i="1" dirty="0"/>
              <a:t> </a:t>
            </a:r>
            <a:r>
              <a:rPr lang="es-NI" sz="1100" b="1" i="1" dirty="0" err="1"/>
              <a:t>striiformis</a:t>
            </a:r>
            <a:endParaRPr lang="es-NI" sz="11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558455E-49C8-4BE9-8AA9-7B6564ECAC46}"/>
              </a:ext>
            </a:extLst>
          </p:cNvPr>
          <p:cNvSpPr txBox="1"/>
          <p:nvPr/>
        </p:nvSpPr>
        <p:spPr>
          <a:xfrm>
            <a:off x="5146078" y="2051997"/>
            <a:ext cx="197943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NI" sz="1400" b="1" dirty="0">
                <a:solidFill>
                  <a:schemeClr val="bg1"/>
                </a:solidFill>
              </a:rPr>
              <a:t>Ausente/Bajo control oficial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45EEDE2-65D4-4DA9-A223-5B018DE0A3A0}"/>
              </a:ext>
            </a:extLst>
          </p:cNvPr>
          <p:cNvSpPr txBox="1"/>
          <p:nvPr/>
        </p:nvSpPr>
        <p:spPr>
          <a:xfrm>
            <a:off x="7206125" y="1919833"/>
            <a:ext cx="17953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sz="1400" b="1" dirty="0"/>
              <a:t>-Introducción</a:t>
            </a:r>
          </a:p>
          <a:p>
            <a:r>
              <a:rPr lang="es-NI" sz="1400" b="1" dirty="0"/>
              <a:t>-Dispersión</a:t>
            </a:r>
          </a:p>
          <a:p>
            <a:r>
              <a:rPr lang="es-NI" sz="1400" b="1" dirty="0"/>
              <a:t>-Establecimiento</a:t>
            </a:r>
            <a:endParaRPr lang="es-NI" sz="1400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8895BB9-181F-4164-BF00-618EBE5271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1949" y="2671441"/>
            <a:ext cx="3509489" cy="15691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98D1B7A-E670-4945-983E-D6471EE8DEBE}"/>
              </a:ext>
            </a:extLst>
          </p:cNvPr>
          <p:cNvSpPr txBox="1"/>
          <p:nvPr/>
        </p:nvSpPr>
        <p:spPr>
          <a:xfrm>
            <a:off x="4603324" y="3384626"/>
            <a:ext cx="1236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dirty="0" err="1"/>
              <a:t>Epifitia</a:t>
            </a:r>
            <a:endParaRPr lang="es-NI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90B33B6-1953-493B-B80A-83AF33ACD8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128" y="4603393"/>
            <a:ext cx="2670015" cy="124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240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6017" y="189716"/>
            <a:ext cx="649356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800" b="1" dirty="0">
                <a:solidFill>
                  <a:srgbClr val="3D9F95"/>
                </a:solidFill>
              </a:rPr>
              <a:t>Plaga reglamentada:</a:t>
            </a:r>
          </a:p>
          <a:p>
            <a:pPr algn="just"/>
            <a:r>
              <a:rPr lang="es-MX" sz="2800" dirty="0"/>
              <a:t>Plaga cuarentenaria o plaga no cuarentenaria reglamentada.</a:t>
            </a:r>
          </a:p>
          <a:p>
            <a:pPr algn="just"/>
            <a:endParaRPr lang="es-MX" sz="2800" dirty="0"/>
          </a:p>
          <a:p>
            <a:pPr algn="just"/>
            <a:endParaRPr lang="es-MX" sz="2800" dirty="0"/>
          </a:p>
          <a:p>
            <a:r>
              <a:rPr lang="es-MX" sz="2800" b="1" dirty="0">
                <a:solidFill>
                  <a:srgbClr val="3D9F95"/>
                </a:solidFill>
              </a:rPr>
              <a:t>Plaga no cuarentenaria reglamentada: </a:t>
            </a:r>
          </a:p>
          <a:p>
            <a:pPr algn="just"/>
            <a:r>
              <a:rPr lang="es-MX" sz="2800" b="1" u="sng" dirty="0"/>
              <a:t>Plaga no cuarentenaria </a:t>
            </a:r>
            <a:r>
              <a:rPr lang="es-MX" sz="2800" dirty="0"/>
              <a:t>cuya presencia en las </a:t>
            </a:r>
            <a:r>
              <a:rPr lang="es-MX" sz="2800" b="1" u="sng" dirty="0"/>
              <a:t>plantas para plantar </a:t>
            </a:r>
            <a:r>
              <a:rPr lang="es-MX" sz="2800" dirty="0"/>
              <a:t>afecta el </a:t>
            </a:r>
            <a:r>
              <a:rPr lang="es-MX" sz="2800" b="1" u="sng" dirty="0"/>
              <a:t>uso previsto</a:t>
            </a:r>
            <a:r>
              <a:rPr lang="es-MX" sz="2800" dirty="0"/>
              <a:t> para esas </a:t>
            </a:r>
            <a:r>
              <a:rPr lang="es-MX" sz="2800" b="1" u="sng" dirty="0"/>
              <a:t>plantas</a:t>
            </a:r>
            <a:r>
              <a:rPr lang="es-MX" sz="2800" dirty="0"/>
              <a:t> con repercusiones económicamente inaceptables y que, por lo tanto, está </a:t>
            </a:r>
            <a:r>
              <a:rPr lang="es-MX" sz="2800" b="1" u="sng" dirty="0"/>
              <a:t>reglamentada</a:t>
            </a:r>
            <a:r>
              <a:rPr lang="es-MX" sz="2800" dirty="0"/>
              <a:t> en el territorio de la parte contratante importadora.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D1264D5-8A47-47DA-B02F-CD96F934F1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05"/>
          <a:stretch/>
        </p:blipFill>
        <p:spPr>
          <a:xfrm rot="16200000">
            <a:off x="6954270" y="3888910"/>
            <a:ext cx="2288726" cy="209073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8977E27-639F-4431-82B8-3E45135575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264" y="2498242"/>
            <a:ext cx="2090735" cy="156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861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06522" y="85227"/>
            <a:ext cx="853095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000" b="1" dirty="0">
                <a:solidFill>
                  <a:srgbClr val="3D9F95"/>
                </a:solidFill>
              </a:rPr>
              <a:t>PLANTAS</a:t>
            </a:r>
          </a:p>
          <a:p>
            <a:pPr algn="ctr"/>
            <a:endParaRPr lang="es-MX" dirty="0"/>
          </a:p>
        </p:txBody>
      </p:sp>
      <p:sp>
        <p:nvSpPr>
          <p:cNvPr id="3" name="Rectángulo 2"/>
          <p:cNvSpPr/>
          <p:nvPr/>
        </p:nvSpPr>
        <p:spPr>
          <a:xfrm>
            <a:off x="306521" y="922222"/>
            <a:ext cx="88374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NI" sz="3600" dirty="0"/>
              <a:t>Plantas vivas y partes de ellas, incluidas las semillas y el germoplasma [FAO, 1990; revisado CIPF, 1997; aclaración, 2005]</a:t>
            </a:r>
            <a:endParaRPr lang="es-MX" sz="36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6FA4903-C2A9-477E-AC4E-0D20D4FFBFD6}"/>
              </a:ext>
            </a:extLst>
          </p:cNvPr>
          <p:cNvSpPr txBox="1"/>
          <p:nvPr/>
        </p:nvSpPr>
        <p:spPr>
          <a:xfrm>
            <a:off x="306521" y="4273311"/>
            <a:ext cx="87467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dirty="0"/>
              <a:t>Plantas destinadas a permanecer plantadas, a ser plantadas o replantadas [FAO, 1990]</a:t>
            </a:r>
            <a:endParaRPr lang="es-NI" sz="360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01A2AC0-EDD1-4349-9E2A-C2EF4D04C8B5}"/>
              </a:ext>
            </a:extLst>
          </p:cNvPr>
          <p:cNvSpPr/>
          <p:nvPr/>
        </p:nvSpPr>
        <p:spPr>
          <a:xfrm>
            <a:off x="-90718" y="3196568"/>
            <a:ext cx="91440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000" b="1" dirty="0">
                <a:solidFill>
                  <a:srgbClr val="3D9F95"/>
                </a:solidFill>
              </a:rPr>
              <a:t>PLANTAS PARA PLANTAR</a:t>
            </a:r>
          </a:p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24263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61150" y="246275"/>
            <a:ext cx="6979133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000" b="1" dirty="0">
                <a:solidFill>
                  <a:srgbClr val="3D9F95"/>
                </a:solidFill>
              </a:rPr>
              <a:t>PRODUCTOS VEGETALES</a:t>
            </a:r>
          </a:p>
          <a:p>
            <a:pPr algn="ctr"/>
            <a:endParaRPr lang="es-MX" dirty="0"/>
          </a:p>
        </p:txBody>
      </p:sp>
      <p:sp>
        <p:nvSpPr>
          <p:cNvPr id="3" name="Rectángulo 2"/>
          <p:cNvSpPr/>
          <p:nvPr/>
        </p:nvSpPr>
        <p:spPr>
          <a:xfrm>
            <a:off x="60909" y="1390833"/>
            <a:ext cx="902218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NI" sz="3200" dirty="0"/>
              <a:t>Materiales no manufacturados de origen vegetal (incluyendo los granos) y aquellos productos manufacturados que, por su naturaleza o por su procesamiento, puedan crear un riesgo de introducción y dispersión de plagas [FAO, 1990; revisado CIPF, 1997; aclaración, 2005; anteriormente “producto vegetal”]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4141989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-352306" y="97033"/>
            <a:ext cx="9005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b="1" dirty="0">
                <a:solidFill>
                  <a:srgbClr val="3D9F95"/>
                </a:solidFill>
              </a:rPr>
              <a:t>ARTÍCULO REGLAMENTADO</a:t>
            </a:r>
          </a:p>
          <a:p>
            <a:pPr algn="ctr"/>
            <a:endParaRPr lang="es-MX" dirty="0"/>
          </a:p>
        </p:txBody>
      </p:sp>
      <p:sp>
        <p:nvSpPr>
          <p:cNvPr id="3" name="Rectángulo 2"/>
          <p:cNvSpPr/>
          <p:nvPr/>
        </p:nvSpPr>
        <p:spPr>
          <a:xfrm>
            <a:off x="85547" y="757570"/>
            <a:ext cx="9005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NI" sz="2400" dirty="0"/>
              <a:t>Cualquier planta, producto vegetal, lugar de almacenamiento, embalaje, medio de transporte, contenedor, suelo y cualquier otro organismo, objeto o material capaz de albergar o dispersar plagas, que se considere que debe estar sujeto a medidas fitosanitarias, en particular en el transporte internacional [FAO, 1990; revisado FAO, 1995; CIPF, 1997</a:t>
            </a:r>
            <a:endParaRPr lang="es-MX" sz="2400" dirty="0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DD69163A-10DE-4B8D-B393-EF7C96A79EF9}"/>
              </a:ext>
            </a:extLst>
          </p:cNvPr>
          <p:cNvGrpSpPr/>
          <p:nvPr/>
        </p:nvGrpSpPr>
        <p:grpSpPr>
          <a:xfrm>
            <a:off x="191890" y="3150998"/>
            <a:ext cx="8760219" cy="2977922"/>
            <a:chOff x="179512" y="2783845"/>
            <a:chExt cx="8923043" cy="3172063"/>
          </a:xfrm>
        </p:grpSpPr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A2204691-E726-4D27-9374-AF26AFA75E7B}"/>
                </a:ext>
              </a:extLst>
            </p:cNvPr>
            <p:cNvGrpSpPr/>
            <p:nvPr/>
          </p:nvGrpSpPr>
          <p:grpSpPr>
            <a:xfrm>
              <a:off x="179512" y="2890012"/>
              <a:ext cx="6305550" cy="2890837"/>
              <a:chOff x="5789613" y="2776538"/>
              <a:chExt cx="6305550" cy="2890837"/>
            </a:xfrm>
          </p:grpSpPr>
          <p:grpSp>
            <p:nvGrpSpPr>
              <p:cNvPr id="8" name="Grupo 8">
                <a:extLst>
                  <a:ext uri="{FF2B5EF4-FFF2-40B4-BE49-F238E27FC236}">
                    <a16:creationId xmlns:a16="http://schemas.microsoft.com/office/drawing/2014/main" id="{875A8ADF-0CFA-458C-AE18-09B46623DC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822950" y="2776538"/>
                <a:ext cx="6272213" cy="1727200"/>
                <a:chOff x="5822984" y="2775761"/>
                <a:chExt cx="6272226" cy="1728692"/>
              </a:xfrm>
            </p:grpSpPr>
            <p:pic>
              <p:nvPicPr>
                <p:cNvPr id="13" name="Imagen 1">
                  <a:extLst>
                    <a:ext uri="{FF2B5EF4-FFF2-40B4-BE49-F238E27FC236}">
                      <a16:creationId xmlns:a16="http://schemas.microsoft.com/office/drawing/2014/main" id="{778F8ED5-DA64-4D28-A558-CF26B6DF858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904140" y="2775761"/>
                  <a:ext cx="1240076" cy="1653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" name="Picture 6" descr="Imagen relacionada">
                  <a:extLst>
                    <a:ext uri="{FF2B5EF4-FFF2-40B4-BE49-F238E27FC236}">
                      <a16:creationId xmlns:a16="http://schemas.microsoft.com/office/drawing/2014/main" id="{DFA82249-9EAC-4E73-8B5A-7B41838360F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22984" y="2775762"/>
                  <a:ext cx="2160864" cy="17286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5" name="Picture 8" descr="Resultado de imagen para HERRAMIENTAS DE CAMPO">
                  <a:extLst>
                    <a:ext uri="{FF2B5EF4-FFF2-40B4-BE49-F238E27FC236}">
                      <a16:creationId xmlns:a16="http://schemas.microsoft.com/office/drawing/2014/main" id="{D16C96CE-447C-46B8-909A-421F862B055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144215" y="2775762"/>
                  <a:ext cx="1950995" cy="16534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6" name="Picture 10" descr="Resultado de imagen para tractores">
                  <a:extLst>
                    <a:ext uri="{FF2B5EF4-FFF2-40B4-BE49-F238E27FC236}">
                      <a16:creationId xmlns:a16="http://schemas.microsoft.com/office/drawing/2014/main" id="{0FB1ADB3-056C-4D7C-86AB-A3EF394D7D3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46725"/>
                <a:stretch>
                  <a:fillRect/>
                </a:stretch>
              </p:blipFill>
              <p:spPr bwMode="auto">
                <a:xfrm>
                  <a:off x="7983351" y="2775762"/>
                  <a:ext cx="920961" cy="17286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9" name="Imagen 19">
                <a:extLst>
                  <a:ext uri="{FF2B5EF4-FFF2-40B4-BE49-F238E27FC236}">
                    <a16:creationId xmlns:a16="http://schemas.microsoft.com/office/drawing/2014/main" id="{7113EAF4-82EB-461E-A3B5-0176666ED0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89613" y="4562475"/>
                <a:ext cx="1962150" cy="1104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0" name="Grupo 9">
                <a:extLst>
                  <a:ext uri="{FF2B5EF4-FFF2-40B4-BE49-F238E27FC236}">
                    <a16:creationId xmlns:a16="http://schemas.microsoft.com/office/drawing/2014/main" id="{5A569385-9481-40A2-BF6D-D75D9EEF75C7}"/>
                  </a:ext>
                </a:extLst>
              </p:cNvPr>
              <p:cNvGrpSpPr/>
              <p:nvPr/>
            </p:nvGrpSpPr>
            <p:grpSpPr>
              <a:xfrm>
                <a:off x="7729538" y="4562475"/>
                <a:ext cx="3937000" cy="1104900"/>
                <a:chOff x="7729538" y="4562475"/>
                <a:chExt cx="3937000" cy="1104900"/>
              </a:xfrm>
            </p:grpSpPr>
            <p:pic>
              <p:nvPicPr>
                <p:cNvPr id="11" name="Imagen 20">
                  <a:extLst>
                    <a:ext uri="{FF2B5EF4-FFF2-40B4-BE49-F238E27FC236}">
                      <a16:creationId xmlns:a16="http://schemas.microsoft.com/office/drawing/2014/main" id="{0F06867B-995C-41CE-8ED1-EDF29CFF41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729538" y="4562475"/>
                  <a:ext cx="1962150" cy="11049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" name="Imagen 21">
                  <a:extLst>
                    <a:ext uri="{FF2B5EF4-FFF2-40B4-BE49-F238E27FC236}">
                      <a16:creationId xmlns:a16="http://schemas.microsoft.com/office/drawing/2014/main" id="{8CD6FF82-24D6-4F84-A00C-B6D64A6CCA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704388" y="4562475"/>
                  <a:ext cx="1962150" cy="11049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106D9A73-396C-42AA-BF85-A57802B6B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446648" y="2783845"/>
              <a:ext cx="2655907" cy="17830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7" name="Picture 4" descr="Responsive image">
              <a:extLst>
                <a:ext uri="{FF2B5EF4-FFF2-40B4-BE49-F238E27FC236}">
                  <a16:creationId xmlns:a16="http://schemas.microsoft.com/office/drawing/2014/main" id="{4DB3B2BD-E153-4076-9394-E7974A6BDF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4698725"/>
              <a:ext cx="1676244" cy="1257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90495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14794" y="187459"/>
            <a:ext cx="85144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000" b="1" dirty="0">
                <a:solidFill>
                  <a:srgbClr val="3D9F95"/>
                </a:solidFill>
              </a:rPr>
              <a:t>ANÁLISIS DE RIESGO DE PLAGAS</a:t>
            </a:r>
            <a:endParaRPr lang="es-MX" dirty="0"/>
          </a:p>
        </p:txBody>
      </p:sp>
      <p:sp>
        <p:nvSpPr>
          <p:cNvPr id="3" name="Rectángulo 2"/>
          <p:cNvSpPr/>
          <p:nvPr/>
        </p:nvSpPr>
        <p:spPr>
          <a:xfrm>
            <a:off x="99391" y="1166842"/>
            <a:ext cx="894521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NI" sz="3600" dirty="0"/>
              <a:t>Proceso de evaluación de las evidencias biológicas u otras evidencias científicas y económicas para determinar si un organismo es una plaga, si debería ser reglamentado, y la intensidad de cualesquiera medidas fitosanitarias que hayan de adoptarse contra él [NIMF 2, 1995; revisado CIPF, 1997; NIMF 2, 2007]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3868944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14794" y="161325"/>
            <a:ext cx="85144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000" b="1" dirty="0">
                <a:solidFill>
                  <a:srgbClr val="3D9F95"/>
                </a:solidFill>
              </a:rPr>
              <a:t>ÁREA EN PELIGRO</a:t>
            </a:r>
            <a:endParaRPr lang="es-MX" dirty="0"/>
          </a:p>
        </p:txBody>
      </p:sp>
      <p:sp>
        <p:nvSpPr>
          <p:cNvPr id="3" name="Rectángulo 2"/>
          <p:cNvSpPr/>
          <p:nvPr/>
        </p:nvSpPr>
        <p:spPr>
          <a:xfrm>
            <a:off x="132167" y="1285459"/>
            <a:ext cx="887966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NI" sz="3600" dirty="0"/>
              <a:t>Un área en donde los factores ecológicos favorecen el establecimiento de una plaga cuya presencia en el área dará como resultado pérdidas económicamente importantes [NIMF 2, 1995]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998582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29588" y="320352"/>
            <a:ext cx="85144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000" b="1" dirty="0">
                <a:solidFill>
                  <a:srgbClr val="3D9F95"/>
                </a:solidFill>
              </a:rPr>
              <a:t>ÁREA LIBRE DE PLAGAS</a:t>
            </a:r>
            <a:endParaRPr lang="es-MX" dirty="0"/>
          </a:p>
        </p:txBody>
      </p:sp>
      <p:sp>
        <p:nvSpPr>
          <p:cNvPr id="3" name="Rectángulo 2"/>
          <p:cNvSpPr/>
          <p:nvPr/>
        </p:nvSpPr>
        <p:spPr>
          <a:xfrm>
            <a:off x="232024" y="1205947"/>
            <a:ext cx="87968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NI" sz="3600" dirty="0"/>
              <a:t>Un área en la cual una plaga específica está ausente, tal y como se ha demostrado con evidencia científica y en la cual, cuando sea apropiado, dicha condición se esté manteniendo oficialmente [NIMF 2, 1995; revisado CMF, 2015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1373267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3007543" y="466899"/>
            <a:ext cx="2681546" cy="5299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30">
              <a:lnSpc>
                <a:spcPts val="4172"/>
              </a:lnSpc>
              <a:spcBef>
                <a:spcPts val="208"/>
              </a:spcBef>
            </a:pPr>
            <a:r>
              <a:rPr sz="3978" b="1" dirty="0">
                <a:solidFill>
                  <a:srgbClr val="000099"/>
                </a:solidFill>
                <a:latin typeface="Tahoma"/>
                <a:cs typeface="Tahoma"/>
              </a:rPr>
              <a:t>OBJE</a:t>
            </a:r>
            <a:r>
              <a:rPr sz="3978" b="1" spc="4" dirty="0">
                <a:solidFill>
                  <a:srgbClr val="000099"/>
                </a:solidFill>
                <a:latin typeface="Tahoma"/>
                <a:cs typeface="Tahoma"/>
              </a:rPr>
              <a:t>T</a:t>
            </a:r>
            <a:r>
              <a:rPr sz="3978" b="1" dirty="0">
                <a:solidFill>
                  <a:srgbClr val="000099"/>
                </a:solidFill>
                <a:latin typeface="Tahoma"/>
                <a:cs typeface="Tahoma"/>
              </a:rPr>
              <a:t>IVO</a:t>
            </a:r>
            <a:endParaRPr sz="3978">
              <a:latin typeface="Tahoma"/>
              <a:cs typeface="Tahoma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CBFED13-5D03-4738-9BD4-9DE2BD79E894}"/>
              </a:ext>
            </a:extLst>
          </p:cNvPr>
          <p:cNvSpPr txBox="1"/>
          <p:nvPr/>
        </p:nvSpPr>
        <p:spPr>
          <a:xfrm>
            <a:off x="159026" y="1331952"/>
            <a:ext cx="88597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NI" sz="3600" b="1" dirty="0"/>
              <a:t>CONOCER LOS TÉRMINOS FITOSANITARIOS UTILIZADOS EN EL ÁMBITO DE LA CIPF, APLICADOS EN LAS LEGISLACIONES FITOSANITARIAS A NIVEL MUNDIAL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051720" y="1340770"/>
            <a:ext cx="475252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000" b="1" dirty="0">
                <a:solidFill>
                  <a:srgbClr val="3D9F95"/>
                </a:solidFill>
              </a:rPr>
              <a:t>MANEJO DE RIESGO:</a:t>
            </a:r>
          </a:p>
          <a:p>
            <a:pPr algn="ctr"/>
            <a:endParaRPr lang="es-MX" dirty="0"/>
          </a:p>
        </p:txBody>
      </p:sp>
      <p:sp>
        <p:nvSpPr>
          <p:cNvPr id="3" name="Rectángulo 2"/>
          <p:cNvSpPr/>
          <p:nvPr/>
        </p:nvSpPr>
        <p:spPr>
          <a:xfrm>
            <a:off x="683568" y="2967335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600" dirty="0"/>
              <a:t>Es la evaluación y selección de opciones para disminuir el riesgo de introducción y dispersión de una plaga.</a:t>
            </a:r>
          </a:p>
        </p:txBody>
      </p:sp>
    </p:spTree>
    <p:extLst>
      <p:ext uri="{BB962C8B-B14F-4D97-AF65-F5344CB8AC3E}">
        <p14:creationId xmlns:p14="http://schemas.microsoft.com/office/powerpoint/2010/main" val="24950852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6537" y="899757"/>
            <a:ext cx="54275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/>
              <a:t>Operación oficial, tal como inspección, prueba, vigilancia o tratamiento, llevada a cabo para aplicar medidas fitosanitarias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46315" y="214935"/>
            <a:ext cx="3913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rgbClr val="3D9F95"/>
                </a:solidFill>
              </a:rPr>
              <a:t>Acción fitosanitaria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97782" y="3644937"/>
            <a:ext cx="2225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rgbClr val="3D9F95"/>
                </a:solidFill>
              </a:rPr>
              <a:t>Control Oficial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00449" y="4126973"/>
            <a:ext cx="60432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/>
              <a:t>Observancia activa de las reglamentaciones fitosanitarias obligatorias y aplicación de los procedimientos fitosanitarios obligatorios, con el objetivo de erradicar o contener las plagas cuarentenarias o manejar las plagas no cuarentenarias reglamentadas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00449" y="2778199"/>
            <a:ext cx="54333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/>
              <a:t>Supresión, contención o erradicación de una población de plagas.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600824" y="2262422"/>
            <a:ext cx="1516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rgbClr val="3D9F95"/>
                </a:solidFill>
              </a:rPr>
              <a:t>Control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5961" y="891046"/>
            <a:ext cx="1444909" cy="114071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8977" y="2252304"/>
            <a:ext cx="1472952" cy="146190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8714" y="3844992"/>
            <a:ext cx="2118486" cy="132300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0165" y="5105214"/>
            <a:ext cx="1655584" cy="1034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06982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539552" y="1628802"/>
            <a:ext cx="828092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b="1" dirty="0">
                <a:solidFill>
                  <a:srgbClr val="3D9F95"/>
                </a:solidFill>
              </a:rPr>
              <a:t>Medida fitosanitaria: </a:t>
            </a:r>
          </a:p>
          <a:p>
            <a:pPr algn="just"/>
            <a:endParaRPr lang="es-MX" sz="3600" b="1" dirty="0">
              <a:solidFill>
                <a:srgbClr val="3D9F95"/>
              </a:solidFill>
            </a:endParaRPr>
          </a:p>
          <a:p>
            <a:pPr algn="just"/>
            <a:r>
              <a:rPr lang="es-MX" sz="2800" dirty="0"/>
              <a:t>Cualquier legislación, reglamentación o procedimiento oficial que tenga el propósito de prevenir la introducción o dispersión de plagas cuarentenarias o de limitar las repercusiones económicas de las plagas no cuarentenarias reglamentadas.</a:t>
            </a:r>
          </a:p>
        </p:txBody>
      </p:sp>
    </p:spTree>
    <p:extLst>
      <p:ext uri="{BB962C8B-B14F-4D97-AF65-F5344CB8AC3E}">
        <p14:creationId xmlns:p14="http://schemas.microsoft.com/office/powerpoint/2010/main" val="35546376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265483" y="376791"/>
            <a:ext cx="806489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>
                <a:solidFill>
                  <a:srgbClr val="3D9F95"/>
                </a:solidFill>
              </a:rPr>
              <a:t>Rechazo: </a:t>
            </a:r>
          </a:p>
          <a:p>
            <a:pPr algn="just"/>
            <a:r>
              <a:rPr lang="es-MX" sz="2400" dirty="0"/>
              <a:t>Prohibición de la entrada de un envío u otro artículo reglamentado cuando este no cumple la reglamentación fitosanitaria</a:t>
            </a:r>
          </a:p>
          <a:p>
            <a:pPr algn="just"/>
            <a:endParaRPr lang="es-MX" sz="2400" dirty="0"/>
          </a:p>
          <a:p>
            <a:pPr algn="just"/>
            <a:r>
              <a:rPr lang="es-MX" sz="2400" b="1" dirty="0">
                <a:solidFill>
                  <a:srgbClr val="3D9F95"/>
                </a:solidFill>
              </a:rPr>
              <a:t>Confinamiento: </a:t>
            </a:r>
          </a:p>
          <a:p>
            <a:pPr algn="just"/>
            <a:r>
              <a:rPr lang="es-MX" sz="2400" dirty="0"/>
              <a:t>Aplicación de medidas fitosanitarias a un artículo reglamentado para prevenir el escape de plagas.</a:t>
            </a:r>
          </a:p>
          <a:p>
            <a:pPr algn="just"/>
            <a:endParaRPr lang="es-MX" sz="2400" dirty="0"/>
          </a:p>
          <a:p>
            <a:pPr algn="just"/>
            <a:r>
              <a:rPr lang="es-MX" sz="2400" b="1" dirty="0">
                <a:solidFill>
                  <a:srgbClr val="3D9F95"/>
                </a:solidFill>
              </a:rPr>
              <a:t>Contención: </a:t>
            </a:r>
          </a:p>
          <a:p>
            <a:pPr algn="just"/>
            <a:r>
              <a:rPr lang="es-MX" sz="2400" dirty="0"/>
              <a:t>Aplicación de medidas fitosanitarias dentro de un área infestada y alrededor de ella, para prevenir la dispersión de una plaga. </a:t>
            </a:r>
          </a:p>
        </p:txBody>
      </p:sp>
    </p:spTree>
    <p:extLst>
      <p:ext uri="{BB962C8B-B14F-4D97-AF65-F5344CB8AC3E}">
        <p14:creationId xmlns:p14="http://schemas.microsoft.com/office/powerpoint/2010/main" val="7075801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31904" y="1984920"/>
            <a:ext cx="87129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b="1" dirty="0">
                <a:solidFill>
                  <a:srgbClr val="3D9F95"/>
                </a:solidFill>
              </a:rPr>
              <a:t>Certificación fitosanitaria:</a:t>
            </a:r>
          </a:p>
          <a:p>
            <a:pPr algn="just"/>
            <a:r>
              <a:rPr lang="es-MX" sz="2400" dirty="0"/>
              <a:t>Uso de procedimientos fitosanitarios conducentes a la expedición de un certificado fitosanitario. </a:t>
            </a:r>
          </a:p>
          <a:p>
            <a:pPr algn="just"/>
            <a:endParaRPr lang="es-MX" sz="2400" dirty="0"/>
          </a:p>
          <a:p>
            <a:pPr algn="just"/>
            <a:endParaRPr lang="es-MX" sz="2400" dirty="0"/>
          </a:p>
          <a:p>
            <a:pPr algn="just"/>
            <a:r>
              <a:rPr lang="es-MX" sz="2400" b="1" dirty="0">
                <a:solidFill>
                  <a:srgbClr val="3D9F95"/>
                </a:solidFill>
              </a:rPr>
              <a:t>Certificado fitosanitario:</a:t>
            </a:r>
          </a:p>
          <a:p>
            <a:pPr algn="just"/>
            <a:r>
              <a:rPr lang="es-MX" sz="2400" dirty="0"/>
              <a:t>Documento oficial en papel o su equivalente electrónico oficial, acorde con los modelos de certificados de la CIPF, el cual avala que un envío cumple con los requisitos fitosanitarios de importación.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31904" y="438141"/>
            <a:ext cx="86181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b="1" dirty="0">
                <a:solidFill>
                  <a:srgbClr val="3D9F95"/>
                </a:solidFill>
              </a:rPr>
              <a:t>Tratamiento:</a:t>
            </a:r>
          </a:p>
          <a:p>
            <a:pPr algn="just"/>
            <a:r>
              <a:rPr lang="es-MX" sz="2400" dirty="0"/>
              <a:t>Procedimiento oficial para matar, inactivar o eliminar plagas o para esterilizarlas o desvitalizarlas.</a:t>
            </a:r>
          </a:p>
        </p:txBody>
      </p:sp>
    </p:spTree>
    <p:extLst>
      <p:ext uri="{BB962C8B-B14F-4D97-AF65-F5344CB8AC3E}">
        <p14:creationId xmlns:p14="http://schemas.microsoft.com/office/powerpoint/2010/main" val="3910962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6670" y="60143"/>
            <a:ext cx="886891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rgbClr val="3D9F95"/>
                </a:solidFill>
              </a:rPr>
              <a:t>ENVÍO</a:t>
            </a:r>
          </a:p>
          <a:p>
            <a:pPr algn="ctr"/>
            <a:endParaRPr lang="es-MX" dirty="0"/>
          </a:p>
        </p:txBody>
      </p:sp>
      <p:sp>
        <p:nvSpPr>
          <p:cNvPr id="3" name="Rectángulo 2"/>
          <p:cNvSpPr/>
          <p:nvPr/>
        </p:nvSpPr>
        <p:spPr>
          <a:xfrm>
            <a:off x="88414" y="458460"/>
            <a:ext cx="89671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NI" sz="2400" dirty="0"/>
              <a:t>Cantidad de plantas, productos vegetales u otros artículos que se movilizan de un país a otro, y que están amparados, en caso necesario, por un solo certificado fitosanitario (un envío puede estar compuesto por uno o más productos o lotes) [FAO, 1990; revisado CIMF, 2001] </a:t>
            </a:r>
            <a:endParaRPr lang="es-MX" sz="24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B5B7D5E-DB1D-4EC9-87E8-30BE83FAA0DA}"/>
              </a:ext>
            </a:extLst>
          </p:cNvPr>
          <p:cNvSpPr/>
          <p:nvPr/>
        </p:nvSpPr>
        <p:spPr>
          <a:xfrm>
            <a:off x="186670" y="2109769"/>
            <a:ext cx="877066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rgbClr val="3D9F95"/>
                </a:solidFill>
              </a:rPr>
              <a:t>ENVÍO EN TRÁNSITO</a:t>
            </a:r>
          </a:p>
          <a:p>
            <a:pPr algn="ctr"/>
            <a:endParaRPr lang="es-MX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1A5175B-6340-482C-AD6F-B2754A410379}"/>
              </a:ext>
            </a:extLst>
          </p:cNvPr>
          <p:cNvSpPr/>
          <p:nvPr/>
        </p:nvSpPr>
        <p:spPr>
          <a:xfrm>
            <a:off x="284926" y="2666746"/>
            <a:ext cx="87706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NI" sz="2400" dirty="0"/>
              <a:t>Envío que pasa a través de un país sin ser importado y que puede estar sujeto a medidas fitosanitarias [FAO, 1990; revisado CEMF, 1996; CEMF 1999; CIMF 2002; revisado CIMF, 2002; revisado NIMF 25, 2006; anteriormente “país de tránsito”]</a:t>
            </a:r>
            <a:endParaRPr lang="es-MX" sz="240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54520159-A546-4B14-AC00-D0D6C9814E58}"/>
              </a:ext>
            </a:extLst>
          </p:cNvPr>
          <p:cNvSpPr/>
          <p:nvPr/>
        </p:nvSpPr>
        <p:spPr>
          <a:xfrm>
            <a:off x="560668" y="4285552"/>
            <a:ext cx="82191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rgbClr val="3D9F95"/>
                </a:solidFill>
              </a:rPr>
              <a:t>ENVÍO REEXPORTADO</a:t>
            </a:r>
            <a:endParaRPr lang="es-MX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D3AA403-DA90-4764-A22B-5CE2AF37FDAC}"/>
              </a:ext>
            </a:extLst>
          </p:cNvPr>
          <p:cNvSpPr/>
          <p:nvPr/>
        </p:nvSpPr>
        <p:spPr>
          <a:xfrm>
            <a:off x="88414" y="4590111"/>
            <a:ext cx="90555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NI" sz="2400" dirty="0"/>
              <a:t>Envío que se ha importado a un país y que posteriormente se ha exportado. El envío puede almacenarse, dividirse, combinarse con otros envíos o </a:t>
            </a:r>
            <a:r>
              <a:rPr lang="es-NI" sz="2400" dirty="0" err="1"/>
              <a:t>reembalarse</a:t>
            </a:r>
            <a:r>
              <a:rPr lang="es-NI" sz="2400" dirty="0"/>
              <a:t> [FAO, 1990; revisado CEMF, 1996; CEMF, 1999; CIMF 2001; CIMF, 2002; anteriormente “país de reexportación”]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4323739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971600" y="1706032"/>
            <a:ext cx="74888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4000" b="1" dirty="0">
                <a:solidFill>
                  <a:srgbClr val="3D9F95"/>
                </a:solidFill>
              </a:rPr>
              <a:t>Tiene que haber un equilibrio entre el riesgo y la intensidad de las medidas fitosanitarias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4077072"/>
            <a:ext cx="2862064" cy="208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52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85531" y="104949"/>
            <a:ext cx="885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3D9F95"/>
                </a:solidFill>
              </a:rPr>
              <a:t>NIMF 5 GLOSARIO DE TÉRMINOS FITOSANITARIOS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F9E77DF-FF5D-434A-8670-D64352BE0F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258" t="15682" r="38307" b="22998"/>
          <a:stretch/>
        </p:blipFill>
        <p:spPr>
          <a:xfrm>
            <a:off x="2874166" y="628169"/>
            <a:ext cx="3475182" cy="490310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002D95D-AFB0-4D4B-B7C6-15BD62C31038}"/>
              </a:ext>
            </a:extLst>
          </p:cNvPr>
          <p:cNvSpPr txBox="1"/>
          <p:nvPr/>
        </p:nvSpPr>
        <p:spPr>
          <a:xfrm>
            <a:off x="424069" y="5685160"/>
            <a:ext cx="87199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NI" b="1" dirty="0"/>
              <a:t>https://www.ippc.int/es/core-activities/standards-setting/ispms/</a:t>
            </a:r>
          </a:p>
        </p:txBody>
      </p:sp>
    </p:spTree>
    <p:extLst>
      <p:ext uri="{BB962C8B-B14F-4D97-AF65-F5344CB8AC3E}">
        <p14:creationId xmlns:p14="http://schemas.microsoft.com/office/powerpoint/2010/main" val="3939170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41243" y="215639"/>
            <a:ext cx="8733183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000" b="1" dirty="0">
                <a:solidFill>
                  <a:srgbClr val="3D9F95"/>
                </a:solidFill>
              </a:rPr>
              <a:t>VIGILANCIA</a:t>
            </a:r>
          </a:p>
          <a:p>
            <a:pPr algn="ctr"/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A0B55DA-4C47-483C-B440-D9EE4C43F40C}"/>
              </a:ext>
            </a:extLst>
          </p:cNvPr>
          <p:cNvSpPr txBox="1"/>
          <p:nvPr/>
        </p:nvSpPr>
        <p:spPr>
          <a:xfrm>
            <a:off x="341243" y="1200524"/>
            <a:ext cx="855427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3600" dirty="0">
                <a:solidFill>
                  <a:srgbClr val="000000"/>
                </a:solidFill>
              </a:rPr>
              <a:t>Un proceso </a:t>
            </a:r>
            <a:r>
              <a:rPr lang="es-ES" sz="3600" b="1" dirty="0">
                <a:solidFill>
                  <a:srgbClr val="000000"/>
                </a:solidFill>
              </a:rPr>
              <a:t>oficial para recopilar y registrar información sobre la </a:t>
            </a:r>
            <a:r>
              <a:rPr lang="es-ES" sz="3600" dirty="0">
                <a:solidFill>
                  <a:srgbClr val="000000"/>
                </a:solidFill>
              </a:rPr>
              <a:t>presencia o ausencia de una </a:t>
            </a:r>
            <a:r>
              <a:rPr lang="es-ES" sz="3600" b="1" dirty="0">
                <a:solidFill>
                  <a:srgbClr val="000000"/>
                </a:solidFill>
              </a:rPr>
              <a:t>plaga mediante el uso de prospecciones, monitoreo u otros procedimientos [CEMF, 1996; revisado CMF, 2015]</a:t>
            </a:r>
            <a:endParaRPr lang="es-NI" sz="3600" dirty="0"/>
          </a:p>
        </p:txBody>
      </p:sp>
    </p:spTree>
    <p:extLst>
      <p:ext uri="{BB962C8B-B14F-4D97-AF65-F5344CB8AC3E}">
        <p14:creationId xmlns:p14="http://schemas.microsoft.com/office/powerpoint/2010/main" val="1557449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9800" y="141557"/>
            <a:ext cx="900439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000" b="1" dirty="0">
                <a:solidFill>
                  <a:srgbClr val="3D9F95"/>
                </a:solidFill>
              </a:rPr>
              <a:t>PROSPECCIÓN</a:t>
            </a:r>
          </a:p>
          <a:p>
            <a:pPr algn="ctr"/>
            <a:endParaRPr lang="es-MX" dirty="0"/>
          </a:p>
        </p:txBody>
      </p:sp>
      <p:sp>
        <p:nvSpPr>
          <p:cNvPr id="3" name="Rectángulo 2"/>
          <p:cNvSpPr/>
          <p:nvPr/>
        </p:nvSpPr>
        <p:spPr>
          <a:xfrm>
            <a:off x="503547" y="889843"/>
            <a:ext cx="81369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NI" sz="3600" dirty="0"/>
              <a:t>Un procedimiento oficial que se aplica durante un período definido para determinar la presencia o ausencia de plagas, o bien la delimitación o las características de una población de una plaga, en un área, lugar de producción o sitio de producción [FAO, 1990; revisado CEMF, 1996; CMF, 2015; CMF, 2019; anteriormente “encuesta”]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513328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5773" y="69654"/>
            <a:ext cx="8759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NI" sz="2800" b="1" dirty="0">
                <a:solidFill>
                  <a:srgbClr val="3D9F95"/>
                </a:solidFill>
              </a:rPr>
              <a:t>PROSPECCIÓN DE DELIMITACIÓN</a:t>
            </a:r>
            <a:endParaRPr lang="es-MX" sz="2800" b="1" dirty="0">
              <a:solidFill>
                <a:srgbClr val="3D9F95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45774" y="577743"/>
            <a:ext cx="90008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NI" sz="2800" dirty="0"/>
              <a:t>Prospección realizada para establecer los límites de un área considerada infestada por una plaga o libre de ella [FAO, 1990; anteriormente “encuesta de delimitación”]</a:t>
            </a:r>
            <a:endParaRPr lang="es-MX" sz="28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56C9E1F-AACF-4108-A4C9-87BFC6BC0ABC}"/>
              </a:ext>
            </a:extLst>
          </p:cNvPr>
          <p:cNvSpPr txBox="1"/>
          <p:nvPr/>
        </p:nvSpPr>
        <p:spPr>
          <a:xfrm>
            <a:off x="145774" y="2636994"/>
            <a:ext cx="885245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NI" sz="2800" dirty="0"/>
              <a:t>Prospección realizada dentro de un área para determinar si hay plagas presentes [FAO, 1990; revisado FAO, 1995; anteriormente “encuesta de detección”]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1B1DD0B-FA58-4A7F-90E0-E2A2675F0A9A}"/>
              </a:ext>
            </a:extLst>
          </p:cNvPr>
          <p:cNvSpPr/>
          <p:nvPr/>
        </p:nvSpPr>
        <p:spPr>
          <a:xfrm>
            <a:off x="145773" y="2045823"/>
            <a:ext cx="8759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NI" sz="2800" b="1" dirty="0">
                <a:solidFill>
                  <a:srgbClr val="3D9F95"/>
                </a:solidFill>
              </a:rPr>
              <a:t>PROSPECCIÓN DE DETECCIÓN</a:t>
            </a:r>
            <a:endParaRPr lang="es-MX" sz="2800" b="1" dirty="0">
              <a:solidFill>
                <a:srgbClr val="3D9F95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A8C2423-8D2E-49CD-9BC2-DAAFDFB0FF08}"/>
              </a:ext>
            </a:extLst>
          </p:cNvPr>
          <p:cNvSpPr/>
          <p:nvPr/>
        </p:nvSpPr>
        <p:spPr>
          <a:xfrm>
            <a:off x="53008" y="4157892"/>
            <a:ext cx="89452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NI" sz="2800" b="1" dirty="0">
                <a:solidFill>
                  <a:srgbClr val="3D9F95"/>
                </a:solidFill>
              </a:rPr>
              <a:t>PROSPECCIÓN DE MONITOREO</a:t>
            </a:r>
            <a:endParaRPr lang="es-MX" sz="2800" b="1" dirty="0">
              <a:solidFill>
                <a:srgbClr val="3D9F95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8603815-B7BD-417C-BCFA-5E762782D7F0}"/>
              </a:ext>
            </a:extLst>
          </p:cNvPr>
          <p:cNvSpPr txBox="1"/>
          <p:nvPr/>
        </p:nvSpPr>
        <p:spPr>
          <a:xfrm>
            <a:off x="145773" y="4681112"/>
            <a:ext cx="885245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NI" sz="2800" dirty="0"/>
              <a:t>Prospección en curso para verificar las características de una población de plagas [NIMF 4, 1995; anteriormente “encuesta de monitoreo”]</a:t>
            </a:r>
          </a:p>
        </p:txBody>
      </p:sp>
    </p:spTree>
    <p:extLst>
      <p:ext uri="{BB962C8B-B14F-4D97-AF65-F5344CB8AC3E}">
        <p14:creationId xmlns:p14="http://schemas.microsoft.com/office/powerpoint/2010/main" val="2704404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5772" y="61818"/>
            <a:ext cx="88524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NI" sz="2800" b="1" dirty="0">
                <a:solidFill>
                  <a:srgbClr val="3D9F95"/>
                </a:solidFill>
              </a:rPr>
              <a:t>FINCA DE REFERENCIA O CENTINELA</a:t>
            </a:r>
            <a:endParaRPr lang="es-MX" sz="2800" b="1" dirty="0">
              <a:solidFill>
                <a:srgbClr val="3D9F95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45772" y="684671"/>
            <a:ext cx="8852453" cy="2615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NI" sz="2400" dirty="0"/>
              <a:t>Superficie definida establecida dentro de </a:t>
            </a:r>
            <a:r>
              <a:rPr lang="es-NI" sz="2400" b="1" u="sng" dirty="0"/>
              <a:t>áreas comerciales</a:t>
            </a:r>
            <a:r>
              <a:rPr lang="es-NI" sz="2400" dirty="0"/>
              <a:t> o en </a:t>
            </a:r>
            <a:r>
              <a:rPr lang="es-NI" sz="2400" b="1" u="sng" dirty="0"/>
              <a:t>zonas de riesgo</a:t>
            </a:r>
            <a:r>
              <a:rPr lang="es-NI" sz="2400" dirty="0"/>
              <a:t> potencial a la entrada de alguna plaga, en donde los </a:t>
            </a:r>
            <a:r>
              <a:rPr lang="es-NI" sz="2400" b="1" u="sng" dirty="0"/>
              <a:t>factores ecológicos favorecen su establecimiento</a:t>
            </a:r>
            <a:r>
              <a:rPr lang="es-NI" sz="2400" dirty="0"/>
              <a:t>, y donde se realizan prospecciones </a:t>
            </a:r>
            <a:r>
              <a:rPr lang="es-NI" sz="2400" b="1" u="sng" dirty="0"/>
              <a:t>periódicas</a:t>
            </a:r>
            <a:r>
              <a:rPr lang="es-NI" sz="2400" dirty="0"/>
              <a:t> para verificar la </a:t>
            </a:r>
            <a:r>
              <a:rPr lang="es-NI" sz="2400" b="1" u="sng" dirty="0"/>
              <a:t>presencia</a:t>
            </a:r>
            <a:r>
              <a:rPr lang="es-NI" sz="2400" dirty="0"/>
              <a:t> o </a:t>
            </a:r>
            <a:r>
              <a:rPr lang="es-NI" sz="2400" b="1" u="sng" dirty="0"/>
              <a:t>ausencia</a:t>
            </a:r>
            <a:r>
              <a:rPr lang="es-NI" sz="2400" dirty="0"/>
              <a:t> de una plaga, o bien determinar las </a:t>
            </a:r>
            <a:r>
              <a:rPr lang="es-NI" sz="2400" b="1" u="sng" dirty="0"/>
              <a:t>características</a:t>
            </a:r>
            <a:r>
              <a:rPr lang="es-NI" sz="2400" dirty="0"/>
              <a:t> de una población de una plaga.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91D9F06-DFF8-453D-ACDF-F100A6F24A28}"/>
              </a:ext>
            </a:extLst>
          </p:cNvPr>
          <p:cNvSpPr txBox="1"/>
          <p:nvPr/>
        </p:nvSpPr>
        <p:spPr>
          <a:xfrm>
            <a:off x="291547" y="3939362"/>
            <a:ext cx="8560906" cy="1766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NI" sz="2400" dirty="0"/>
              <a:t>Actividad de inspeccionar, con el uso de esquemas de muestreo, superficies de </a:t>
            </a:r>
            <a:r>
              <a:rPr lang="es-NI" sz="2400" b="1" u="sng" dirty="0"/>
              <a:t>cultivos comerciales</a:t>
            </a:r>
            <a:r>
              <a:rPr lang="es-NI" sz="2400" dirty="0"/>
              <a:t>, con el fin de verificar la </a:t>
            </a:r>
            <a:r>
              <a:rPr lang="es-NI" sz="2400" b="1" u="sng" dirty="0"/>
              <a:t>presencia</a:t>
            </a:r>
            <a:r>
              <a:rPr lang="es-NI" sz="2400" dirty="0"/>
              <a:t> o </a:t>
            </a:r>
            <a:r>
              <a:rPr lang="es-NI" sz="2400" b="1" u="sng" dirty="0"/>
              <a:t>ausencia</a:t>
            </a:r>
            <a:r>
              <a:rPr lang="es-NI" sz="2400" dirty="0"/>
              <a:t> de plagas, o bien determinar las </a:t>
            </a:r>
            <a:r>
              <a:rPr lang="es-NI" sz="2400" b="1" u="sng" dirty="0"/>
              <a:t>características</a:t>
            </a:r>
            <a:r>
              <a:rPr lang="es-NI" sz="2400" dirty="0"/>
              <a:t> de una población de una plaga.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EEA7743-8D8F-4BCF-A4B4-4E3FF6C78781}"/>
              </a:ext>
            </a:extLst>
          </p:cNvPr>
          <p:cNvSpPr/>
          <p:nvPr/>
        </p:nvSpPr>
        <p:spPr>
          <a:xfrm>
            <a:off x="172279" y="3358297"/>
            <a:ext cx="88524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NI" sz="2800" b="1" dirty="0">
                <a:solidFill>
                  <a:srgbClr val="3D9F95"/>
                </a:solidFill>
              </a:rPr>
              <a:t>RUTA DE EXPLORACIÓN</a:t>
            </a:r>
            <a:endParaRPr lang="es-MX" sz="2800" b="1" dirty="0">
              <a:solidFill>
                <a:srgbClr val="3D9F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717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5C072D8-EFC4-48E1-92FA-4E64502A9EC8}"/>
              </a:ext>
            </a:extLst>
          </p:cNvPr>
          <p:cNvSpPr txBox="1"/>
          <p:nvPr/>
        </p:nvSpPr>
        <p:spPr>
          <a:xfrm>
            <a:off x="119268" y="654243"/>
            <a:ext cx="8852453" cy="2191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NI" sz="2400" dirty="0"/>
              <a:t>Conjunto de </a:t>
            </a:r>
            <a:r>
              <a:rPr lang="es-NI" sz="2400" b="1" u="sng" dirty="0"/>
              <a:t>trampas</a:t>
            </a:r>
            <a:r>
              <a:rPr lang="es-NI" sz="2400" dirty="0"/>
              <a:t> que pueden ser de algún un color específico, con feromonas, atrayentes específicos y/o pegamento, ubicadas en transectos para la detección de plagas en zonas urbanas o agrícolas de alto riesgo de introducción, establecimiento y dispersión; o bien para el monitoreo de poblaciones de plagas.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6E85ECC-E3DF-4CA9-8A2B-34A87ECF2806}"/>
              </a:ext>
            </a:extLst>
          </p:cNvPr>
          <p:cNvSpPr/>
          <p:nvPr/>
        </p:nvSpPr>
        <p:spPr>
          <a:xfrm>
            <a:off x="119268" y="26504"/>
            <a:ext cx="88524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NI" sz="2800" b="1" dirty="0">
                <a:solidFill>
                  <a:srgbClr val="3D9F95"/>
                </a:solidFill>
              </a:rPr>
              <a:t>RUTA DE TRAMPEO</a:t>
            </a:r>
            <a:endParaRPr lang="es-MX" sz="2800" b="1" dirty="0">
              <a:solidFill>
                <a:srgbClr val="3D9F95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793C276-B1CC-4000-A4EC-9D4D9E2850B6}"/>
              </a:ext>
            </a:extLst>
          </p:cNvPr>
          <p:cNvSpPr txBox="1"/>
          <p:nvPr/>
        </p:nvSpPr>
        <p:spPr>
          <a:xfrm>
            <a:off x="172278" y="3640421"/>
            <a:ext cx="8799443" cy="2191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NI" sz="2400" dirty="0"/>
              <a:t>Son puntos estratégicos establecidos sobre vías de comunicación, traspatios, zonas urbanas, áreas silvestres, viveros, centros de acopio y distribución de productos agrícolas y fronteras donde existen hospedantes tanto cultivables como silvestres, en los cuales se realiza la inspección visual </a:t>
            </a:r>
            <a:r>
              <a:rPr lang="es-NI" sz="2400" b="1" u="sng" dirty="0"/>
              <a:t>periódicamente</a:t>
            </a:r>
            <a:r>
              <a:rPr lang="es-NI" sz="2400" dirty="0"/>
              <a:t> en busca de alguna plaga.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FA04316-918E-47E7-BF3E-AFF55EAA2566}"/>
              </a:ext>
            </a:extLst>
          </p:cNvPr>
          <p:cNvSpPr/>
          <p:nvPr/>
        </p:nvSpPr>
        <p:spPr>
          <a:xfrm>
            <a:off x="39756" y="3042575"/>
            <a:ext cx="88524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NI" sz="2800" b="1" dirty="0">
                <a:solidFill>
                  <a:srgbClr val="3D9F95"/>
                </a:solidFill>
              </a:rPr>
              <a:t>RUTA DE VIGILANCIA</a:t>
            </a:r>
            <a:endParaRPr lang="es-MX" sz="2800" b="1" dirty="0">
              <a:solidFill>
                <a:srgbClr val="3D9F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398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6BE8B7C-8486-4BBB-9C5D-3C7BBA2E9F3B}"/>
              </a:ext>
            </a:extLst>
          </p:cNvPr>
          <p:cNvSpPr txBox="1"/>
          <p:nvPr/>
        </p:nvSpPr>
        <p:spPr>
          <a:xfrm>
            <a:off x="238539" y="902109"/>
            <a:ext cx="878619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NI" sz="2400" dirty="0"/>
              <a:t>Son aquellos lugares que por su ubicación o las actividades que se desarrollan en ellos, representan un riesgo de introducción, dispersión o establecimiento de plagas de importancia cuarentenaria, que pueden ser áreas agrícolas, viveros, silvestres, traspatios, urbanas, aeropuertos, fronteras, puertos, centros turísticos, centros de acopio y comercialización de productos y subproductos agrícolas, vías de comunicación, basureros, terminales de buses, centros de investigación, entre otros.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D8E1048-4BB1-4AF8-9D2C-B6513EE79FE0}"/>
              </a:ext>
            </a:extLst>
          </p:cNvPr>
          <p:cNvSpPr/>
          <p:nvPr/>
        </p:nvSpPr>
        <p:spPr>
          <a:xfrm>
            <a:off x="0" y="378889"/>
            <a:ext cx="88524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NI" sz="2800" b="1" dirty="0">
                <a:solidFill>
                  <a:srgbClr val="3D9F95"/>
                </a:solidFill>
              </a:rPr>
              <a:t>SITIO DE RIESGO</a:t>
            </a:r>
            <a:endParaRPr lang="es-MX" sz="2800" b="1" dirty="0">
              <a:solidFill>
                <a:srgbClr val="3D9F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4069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483</TotalTime>
  <Words>1579</Words>
  <Application>Microsoft Office PowerPoint</Application>
  <PresentationFormat>Presentación en pantalla (4:3)</PresentationFormat>
  <Paragraphs>101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2" baseType="lpstr">
      <vt:lpstr>Arial</vt:lpstr>
      <vt:lpstr>Arial Black</vt:lpstr>
      <vt:lpstr>Calibri</vt:lpstr>
      <vt:lpstr>Courier New</vt:lpstr>
      <vt:lpstr>Tahoma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 CARLOS CARRASCO RIVERA</dc:creator>
  <cp:lastModifiedBy>Martin Agenor Rosales Mondragón</cp:lastModifiedBy>
  <cp:revision>18</cp:revision>
  <dcterms:created xsi:type="dcterms:W3CDTF">2022-05-14T05:35:33Z</dcterms:created>
  <dcterms:modified xsi:type="dcterms:W3CDTF">2022-08-19T22:09:45Z</dcterms:modified>
</cp:coreProperties>
</file>