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7" r:id="rId2"/>
    <p:sldId id="507" r:id="rId3"/>
    <p:sldId id="508" r:id="rId4"/>
    <p:sldId id="514" r:id="rId5"/>
    <p:sldId id="513" r:id="rId6"/>
    <p:sldId id="515" r:id="rId7"/>
    <p:sldId id="495" r:id="rId8"/>
  </p:sldIdLst>
  <p:sldSz cx="9144000" cy="6858000" type="screen4x3"/>
  <p:notesSz cx="7010400" cy="92964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FE12553-AD28-4EF3-A46F-1B5F8F7D49AE}">
          <p14:sldIdLst>
            <p14:sldId id="437"/>
          </p14:sldIdLst>
        </p14:section>
        <p14:section name="Sección sin título" id="{2CDACF66-F319-4CB0-8F07-529F43C01666}">
          <p14:sldIdLst>
            <p14:sldId id="507"/>
            <p14:sldId id="508"/>
            <p14:sldId id="514"/>
            <p14:sldId id="513"/>
            <p14:sldId id="515"/>
            <p14:sldId id="495"/>
          </p14:sldIdLst>
        </p14:section>
        <p14:section name="Sección sin título" id="{90CD7C81-356A-4485-971F-0C8F3A2F66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6633"/>
    <a:srgbClr val="996600"/>
    <a:srgbClr val="8C729A"/>
    <a:srgbClr val="FFFFFF"/>
    <a:srgbClr val="169DA9"/>
    <a:srgbClr val="FFFFF7"/>
    <a:srgbClr val="461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9813" autoAdjust="0"/>
  </p:normalViewPr>
  <p:slideViewPr>
    <p:cSldViewPr>
      <p:cViewPr varScale="1">
        <p:scale>
          <a:sx n="86" d="100"/>
          <a:sy n="86" d="100"/>
        </p:scale>
        <p:origin x="1526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Agenor Rosales Mondragón" userId="81776d842cefd0c8" providerId="LiveId" clId="{761B8280-C124-4D1F-980D-CA0FDDAD73A5}"/>
    <pc:docChg chg="custSel addSld delSld modSld sldOrd modSection">
      <pc:chgData name="Martin Agenor Rosales Mondragón" userId="81776d842cefd0c8" providerId="LiveId" clId="{761B8280-C124-4D1F-980D-CA0FDDAD73A5}" dt="2022-08-24T22:24:32.507" v="298" actId="14100"/>
      <pc:docMkLst>
        <pc:docMk/>
      </pc:docMkLst>
      <pc:sldChg chg="modSp">
        <pc:chgData name="Martin Agenor Rosales Mondragón" userId="81776d842cefd0c8" providerId="LiveId" clId="{761B8280-C124-4D1F-980D-CA0FDDAD73A5}" dt="2022-08-24T21:40:59.697" v="25" actId="113"/>
        <pc:sldMkLst>
          <pc:docMk/>
          <pc:sldMk cId="3836101381" sldId="437"/>
        </pc:sldMkLst>
        <pc:spChg chg="mod">
          <ac:chgData name="Martin Agenor Rosales Mondragón" userId="81776d842cefd0c8" providerId="LiveId" clId="{761B8280-C124-4D1F-980D-CA0FDDAD73A5}" dt="2022-08-24T21:40:59.697" v="25" actId="113"/>
          <ac:spMkLst>
            <pc:docMk/>
            <pc:sldMk cId="3836101381" sldId="437"/>
            <ac:spMk id="9" creationId="{00000000-0000-0000-0000-000000000000}"/>
          </ac:spMkLst>
        </pc:spChg>
      </pc:sldChg>
      <pc:sldChg chg="modSp">
        <pc:chgData name="Martin Agenor Rosales Mondragón" userId="81776d842cefd0c8" providerId="LiveId" clId="{761B8280-C124-4D1F-980D-CA0FDDAD73A5}" dt="2022-08-24T21:44:17.038" v="50" actId="113"/>
        <pc:sldMkLst>
          <pc:docMk/>
          <pc:sldMk cId="3260044147" sldId="507"/>
        </pc:sldMkLst>
        <pc:spChg chg="mod">
          <ac:chgData name="Martin Agenor Rosales Mondragón" userId="81776d842cefd0c8" providerId="LiveId" clId="{761B8280-C124-4D1F-980D-CA0FDDAD73A5}" dt="2022-08-24T21:41:45.264" v="32" actId="404"/>
          <ac:spMkLst>
            <pc:docMk/>
            <pc:sldMk cId="3260044147" sldId="507"/>
            <ac:spMk id="7" creationId="{BCAFCA05-850A-4334-9621-44449FFDA30C}"/>
          </ac:spMkLst>
        </pc:spChg>
        <pc:graphicFrameChg chg="mod modGraphic">
          <ac:chgData name="Martin Agenor Rosales Mondragón" userId="81776d842cefd0c8" providerId="LiveId" clId="{761B8280-C124-4D1F-980D-CA0FDDAD73A5}" dt="2022-08-24T21:44:17.038" v="50" actId="113"/>
          <ac:graphicFrameMkLst>
            <pc:docMk/>
            <pc:sldMk cId="3260044147" sldId="507"/>
            <ac:graphicFrameMk id="8" creationId="{F6F8481E-9F76-492F-AEAF-91002CA26584}"/>
          </ac:graphicFrameMkLst>
        </pc:graphicFrameChg>
      </pc:sldChg>
      <pc:sldChg chg="addSp delSp modSp">
        <pc:chgData name="Martin Agenor Rosales Mondragón" userId="81776d842cefd0c8" providerId="LiveId" clId="{761B8280-C124-4D1F-980D-CA0FDDAD73A5}" dt="2022-08-24T22:08:21.830" v="226" actId="313"/>
        <pc:sldMkLst>
          <pc:docMk/>
          <pc:sldMk cId="3479100099" sldId="508"/>
        </pc:sldMkLst>
        <pc:spChg chg="del mod">
          <ac:chgData name="Martin Agenor Rosales Mondragón" userId="81776d842cefd0c8" providerId="LiveId" clId="{761B8280-C124-4D1F-980D-CA0FDDAD73A5}" dt="2022-08-24T21:46:34.961" v="54"/>
          <ac:spMkLst>
            <pc:docMk/>
            <pc:sldMk cId="3479100099" sldId="508"/>
            <ac:spMk id="6" creationId="{53C073C8-7CBE-49C6-9532-C36B32C6F550}"/>
          </ac:spMkLst>
        </pc:spChg>
        <pc:graphicFrameChg chg="add mod modGraphic">
          <ac:chgData name="Martin Agenor Rosales Mondragón" userId="81776d842cefd0c8" providerId="LiveId" clId="{761B8280-C124-4D1F-980D-CA0FDDAD73A5}" dt="2022-08-24T22:08:21.830" v="226" actId="313"/>
          <ac:graphicFrameMkLst>
            <pc:docMk/>
            <pc:sldMk cId="3479100099" sldId="508"/>
            <ac:graphicFrameMk id="2" creationId="{B333D01A-8301-4A2C-9043-CCD14633323C}"/>
          </ac:graphicFrameMkLst>
        </pc:graphicFrameChg>
        <pc:graphicFrameChg chg="del modGraphic">
          <ac:chgData name="Martin Agenor Rosales Mondragón" userId="81776d842cefd0c8" providerId="LiveId" clId="{761B8280-C124-4D1F-980D-CA0FDDAD73A5}" dt="2022-08-24T21:46:42.287" v="56" actId="478"/>
          <ac:graphicFrameMkLst>
            <pc:docMk/>
            <pc:sldMk cId="3479100099" sldId="508"/>
            <ac:graphicFrameMk id="4" creationId="{0F4442C3-E0EF-4946-9D4C-6E8AB2D4675A}"/>
          </ac:graphicFrameMkLst>
        </pc:graphicFrameChg>
      </pc:sldChg>
      <pc:sldChg chg="del">
        <pc:chgData name="Martin Agenor Rosales Mondragón" userId="81776d842cefd0c8" providerId="LiveId" clId="{761B8280-C124-4D1F-980D-CA0FDDAD73A5}" dt="2022-08-24T21:47:56.026" v="72" actId="2696"/>
        <pc:sldMkLst>
          <pc:docMk/>
          <pc:sldMk cId="1349992568" sldId="511"/>
        </pc:sldMkLst>
      </pc:sldChg>
      <pc:sldChg chg="del">
        <pc:chgData name="Martin Agenor Rosales Mondragón" userId="81776d842cefd0c8" providerId="LiveId" clId="{761B8280-C124-4D1F-980D-CA0FDDAD73A5}" dt="2022-08-24T21:47:59.836" v="73" actId="2696"/>
        <pc:sldMkLst>
          <pc:docMk/>
          <pc:sldMk cId="3222341324" sldId="512"/>
        </pc:sldMkLst>
      </pc:sldChg>
      <pc:sldChg chg="addSp delSp modSp">
        <pc:chgData name="Martin Agenor Rosales Mondragón" userId="81776d842cefd0c8" providerId="LiveId" clId="{761B8280-C124-4D1F-980D-CA0FDDAD73A5}" dt="2022-08-24T22:09:00.464" v="264" actId="20577"/>
        <pc:sldMkLst>
          <pc:docMk/>
          <pc:sldMk cId="4176584063" sldId="513"/>
        </pc:sldMkLst>
        <pc:spChg chg="add mod">
          <ac:chgData name="Martin Agenor Rosales Mondragón" userId="81776d842cefd0c8" providerId="LiveId" clId="{761B8280-C124-4D1F-980D-CA0FDDAD73A5}" dt="2022-08-24T22:09:00.464" v="264" actId="20577"/>
          <ac:spMkLst>
            <pc:docMk/>
            <pc:sldMk cId="4176584063" sldId="513"/>
            <ac:spMk id="2" creationId="{64144F78-A6A9-4201-8338-89E462F03DD9}"/>
          </ac:spMkLst>
        </pc:spChg>
        <pc:spChg chg="del">
          <ac:chgData name="Martin Agenor Rosales Mondragón" userId="81776d842cefd0c8" providerId="LiveId" clId="{761B8280-C124-4D1F-980D-CA0FDDAD73A5}" dt="2022-08-24T21:47:45.802" v="68" actId="478"/>
          <ac:spMkLst>
            <pc:docMk/>
            <pc:sldMk cId="4176584063" sldId="513"/>
            <ac:spMk id="3" creationId="{4650DA32-2D25-4512-A0C7-3EC3E38D8EA0}"/>
          </ac:spMkLst>
        </pc:spChg>
        <pc:spChg chg="del">
          <ac:chgData name="Martin Agenor Rosales Mondragón" userId="81776d842cefd0c8" providerId="LiveId" clId="{761B8280-C124-4D1F-980D-CA0FDDAD73A5}" dt="2022-08-24T21:47:48.057" v="69" actId="478"/>
          <ac:spMkLst>
            <pc:docMk/>
            <pc:sldMk cId="4176584063" sldId="513"/>
            <ac:spMk id="4" creationId="{8E60417A-F5A6-4D8D-B1B7-9DD91175B1B6}"/>
          </ac:spMkLst>
        </pc:spChg>
        <pc:spChg chg="del">
          <ac:chgData name="Martin Agenor Rosales Mondragón" userId="81776d842cefd0c8" providerId="LiveId" clId="{761B8280-C124-4D1F-980D-CA0FDDAD73A5}" dt="2022-08-24T21:47:49.650" v="70" actId="478"/>
          <ac:spMkLst>
            <pc:docMk/>
            <pc:sldMk cId="4176584063" sldId="513"/>
            <ac:spMk id="9" creationId="{25C39D15-106C-44BF-A1A8-F3A66A5456FC}"/>
          </ac:spMkLst>
        </pc:spChg>
        <pc:spChg chg="del">
          <ac:chgData name="Martin Agenor Rosales Mondragón" userId="81776d842cefd0c8" providerId="LiveId" clId="{761B8280-C124-4D1F-980D-CA0FDDAD73A5}" dt="2022-08-24T21:47:51.794" v="71" actId="478"/>
          <ac:spMkLst>
            <pc:docMk/>
            <pc:sldMk cId="4176584063" sldId="513"/>
            <ac:spMk id="10" creationId="{08E1E71F-B875-4117-831E-8F9CBCF341FB}"/>
          </ac:spMkLst>
        </pc:spChg>
      </pc:sldChg>
      <pc:sldChg chg="addSp delSp modSp add ord">
        <pc:chgData name="Martin Agenor Rosales Mondragón" userId="81776d842cefd0c8" providerId="LiveId" clId="{761B8280-C124-4D1F-980D-CA0FDDAD73A5}" dt="2022-08-24T22:02:46.286" v="138" actId="20577"/>
        <pc:sldMkLst>
          <pc:docMk/>
          <pc:sldMk cId="2161591950" sldId="514"/>
        </pc:sldMkLst>
        <pc:spChg chg="add mod">
          <ac:chgData name="Martin Agenor Rosales Mondragón" userId="81776d842cefd0c8" providerId="LiveId" clId="{761B8280-C124-4D1F-980D-CA0FDDAD73A5}" dt="2022-08-24T21:49:36.134" v="87" actId="6549"/>
          <ac:spMkLst>
            <pc:docMk/>
            <pc:sldMk cId="2161591950" sldId="514"/>
            <ac:spMk id="2" creationId="{C78AC2C8-D264-4499-B6A2-B69636920BEE}"/>
          </ac:spMkLst>
        </pc:spChg>
        <pc:spChg chg="add del">
          <ac:chgData name="Martin Agenor Rosales Mondragón" userId="81776d842cefd0c8" providerId="LiveId" clId="{761B8280-C124-4D1F-980D-CA0FDDAD73A5}" dt="2022-08-24T21:57:23.977" v="92"/>
          <ac:spMkLst>
            <pc:docMk/>
            <pc:sldMk cId="2161591950" sldId="514"/>
            <ac:spMk id="4" creationId="{2B28F3B9-5277-44CE-BBC4-1CA519592DB6}"/>
          </ac:spMkLst>
        </pc:spChg>
        <pc:spChg chg="add mod">
          <ac:chgData name="Martin Agenor Rosales Mondragón" userId="81776d842cefd0c8" providerId="LiveId" clId="{761B8280-C124-4D1F-980D-CA0FDDAD73A5}" dt="2022-08-24T22:02:44.311" v="135" actId="20577"/>
          <ac:spMkLst>
            <pc:docMk/>
            <pc:sldMk cId="2161591950" sldId="514"/>
            <ac:spMk id="7" creationId="{815C82C7-6DEF-4346-B778-D7F824FE68BA}"/>
          </ac:spMkLst>
        </pc:spChg>
        <pc:spChg chg="add mod">
          <ac:chgData name="Martin Agenor Rosales Mondragón" userId="81776d842cefd0c8" providerId="LiveId" clId="{761B8280-C124-4D1F-980D-CA0FDDAD73A5}" dt="2022-08-24T22:02:46.286" v="138" actId="20577"/>
          <ac:spMkLst>
            <pc:docMk/>
            <pc:sldMk cId="2161591950" sldId="514"/>
            <ac:spMk id="8" creationId="{0484B71D-393F-42C1-A3BB-A68708C422A5}"/>
          </ac:spMkLst>
        </pc:spChg>
        <pc:picChg chg="add mod">
          <ac:chgData name="Martin Agenor Rosales Mondragón" userId="81776d842cefd0c8" providerId="LiveId" clId="{761B8280-C124-4D1F-980D-CA0FDDAD73A5}" dt="2022-08-24T22:00:26.155" v="113" actId="1076"/>
          <ac:picMkLst>
            <pc:docMk/>
            <pc:sldMk cId="2161591950" sldId="514"/>
            <ac:picMk id="3" creationId="{6A135ADD-2BD9-4855-B186-863D6FC18A32}"/>
          </ac:picMkLst>
        </pc:picChg>
        <pc:picChg chg="add mod">
          <ac:chgData name="Martin Agenor Rosales Mondragón" userId="81776d842cefd0c8" providerId="LiveId" clId="{761B8280-C124-4D1F-980D-CA0FDDAD73A5}" dt="2022-08-24T21:58:45.778" v="98" actId="14100"/>
          <ac:picMkLst>
            <pc:docMk/>
            <pc:sldMk cId="2161591950" sldId="514"/>
            <ac:picMk id="6" creationId="{320DE4F4-1081-4CA2-968F-7F425B07EF63}"/>
          </ac:picMkLst>
        </pc:picChg>
      </pc:sldChg>
      <pc:sldChg chg="addSp delSp modSp new add">
        <pc:chgData name="Martin Agenor Rosales Mondragón" userId="81776d842cefd0c8" providerId="LiveId" clId="{761B8280-C124-4D1F-980D-CA0FDDAD73A5}" dt="2022-08-24T22:24:32.507" v="298" actId="14100"/>
        <pc:sldMkLst>
          <pc:docMk/>
          <pc:sldMk cId="2291955498" sldId="515"/>
        </pc:sldMkLst>
        <pc:spChg chg="add">
          <ac:chgData name="Martin Agenor Rosales Mondragón" userId="81776d842cefd0c8" providerId="LiveId" clId="{761B8280-C124-4D1F-980D-CA0FDDAD73A5}" dt="2022-08-24T22:14:38.357" v="271"/>
          <ac:spMkLst>
            <pc:docMk/>
            <pc:sldMk cId="2291955498" sldId="515"/>
            <ac:spMk id="5" creationId="{B91F251A-C65D-4528-BDF6-062DC6D48F92}"/>
          </ac:spMkLst>
        </pc:spChg>
        <pc:spChg chg="add mod topLvl">
          <ac:chgData name="Martin Agenor Rosales Mondragón" userId="81776d842cefd0c8" providerId="LiveId" clId="{761B8280-C124-4D1F-980D-CA0FDDAD73A5}" dt="2022-08-24T22:24:12.220" v="293" actId="1076"/>
          <ac:spMkLst>
            <pc:docMk/>
            <pc:sldMk cId="2291955498" sldId="515"/>
            <ac:spMk id="6" creationId="{FB47360E-BE2A-4A17-B900-4377EA2D9E3C}"/>
          </ac:spMkLst>
        </pc:spChg>
        <pc:spChg chg="add mod topLvl">
          <ac:chgData name="Martin Agenor Rosales Mondragón" userId="81776d842cefd0c8" providerId="LiveId" clId="{761B8280-C124-4D1F-980D-CA0FDDAD73A5}" dt="2022-08-24T22:24:26.140" v="297" actId="1076"/>
          <ac:spMkLst>
            <pc:docMk/>
            <pc:sldMk cId="2291955498" sldId="515"/>
            <ac:spMk id="8" creationId="{4EE518B4-43BF-4858-8FF5-B93C6BC67D88}"/>
          </ac:spMkLst>
        </pc:spChg>
        <pc:spChg chg="add del mod topLvl">
          <ac:chgData name="Martin Agenor Rosales Mondragón" userId="81776d842cefd0c8" providerId="LiveId" clId="{761B8280-C124-4D1F-980D-CA0FDDAD73A5}" dt="2022-08-24T22:23:22.281" v="284" actId="478"/>
          <ac:spMkLst>
            <pc:docMk/>
            <pc:sldMk cId="2291955498" sldId="515"/>
            <ac:spMk id="11" creationId="{215FCCEC-601F-4A67-806E-1A8A7EBB9F59}"/>
          </ac:spMkLst>
        </pc:spChg>
        <pc:spChg chg="add del mod topLvl">
          <ac:chgData name="Martin Agenor Rosales Mondragón" userId="81776d842cefd0c8" providerId="LiveId" clId="{761B8280-C124-4D1F-980D-CA0FDDAD73A5}" dt="2022-08-24T22:23:19.695" v="283" actId="478"/>
          <ac:spMkLst>
            <pc:docMk/>
            <pc:sldMk cId="2291955498" sldId="515"/>
            <ac:spMk id="13" creationId="{E22B0BA9-FCAD-4F65-A23D-95C06E412008}"/>
          </ac:spMkLst>
        </pc:spChg>
        <pc:spChg chg="add mod">
          <ac:chgData name="Martin Agenor Rosales Mondragón" userId="81776d842cefd0c8" providerId="LiveId" clId="{761B8280-C124-4D1F-980D-CA0FDDAD73A5}" dt="2022-08-24T22:23:44.467" v="288" actId="1076"/>
          <ac:spMkLst>
            <pc:docMk/>
            <pc:sldMk cId="2291955498" sldId="515"/>
            <ac:spMk id="16" creationId="{FDD02981-30B1-453A-BA60-1B037B1FA62B}"/>
          </ac:spMkLst>
        </pc:spChg>
        <pc:spChg chg="add mod">
          <ac:chgData name="Martin Agenor Rosales Mondragón" userId="81776d842cefd0c8" providerId="LiveId" clId="{761B8280-C124-4D1F-980D-CA0FDDAD73A5}" dt="2022-08-24T22:23:36.554" v="286" actId="1076"/>
          <ac:spMkLst>
            <pc:docMk/>
            <pc:sldMk cId="2291955498" sldId="515"/>
            <ac:spMk id="18" creationId="{5C626641-B816-4DD4-BAB1-65FE78B0D96A}"/>
          </ac:spMkLst>
        </pc:spChg>
        <pc:grpChg chg="add del mod">
          <ac:chgData name="Martin Agenor Rosales Mondragón" userId="81776d842cefd0c8" providerId="LiveId" clId="{761B8280-C124-4D1F-980D-CA0FDDAD73A5}" dt="2022-08-24T22:22:58.845" v="277" actId="165"/>
          <ac:grpSpMkLst>
            <pc:docMk/>
            <pc:sldMk cId="2291955498" sldId="515"/>
            <ac:grpSpMk id="14" creationId="{85BDB506-EC22-470F-9EE5-B530C364D895}"/>
          </ac:grpSpMkLst>
        </pc:grpChg>
        <pc:graphicFrameChg chg="add del">
          <ac:chgData name="Martin Agenor Rosales Mondragón" userId="81776d842cefd0c8" providerId="LiveId" clId="{761B8280-C124-4D1F-980D-CA0FDDAD73A5}" dt="2022-08-24T22:11:40.342" v="268"/>
          <ac:graphicFrameMkLst>
            <pc:docMk/>
            <pc:sldMk cId="2291955498" sldId="515"/>
            <ac:graphicFrameMk id="3" creationId="{2CE04E2E-0394-4563-A1FE-B15080A68480}"/>
          </ac:graphicFrameMkLst>
        </pc:graphicFrameChg>
        <pc:picChg chg="add mod">
          <ac:chgData name="Martin Agenor Rosales Mondragón" userId="81776d842cefd0c8" providerId="LiveId" clId="{761B8280-C124-4D1F-980D-CA0FDDAD73A5}" dt="2022-08-24T22:14:44.866" v="272" actId="1076"/>
          <ac:picMkLst>
            <pc:docMk/>
            <pc:sldMk cId="2291955498" sldId="515"/>
            <ac:picMk id="4" creationId="{26E8AE9D-16A1-49AF-A735-56321F7244C8}"/>
          </ac:picMkLst>
        </pc:picChg>
        <pc:picChg chg="add mod topLvl">
          <ac:chgData name="Martin Agenor Rosales Mondragón" userId="81776d842cefd0c8" providerId="LiveId" clId="{761B8280-C124-4D1F-980D-CA0FDDAD73A5}" dt="2022-08-24T22:24:32.507" v="298" actId="14100"/>
          <ac:picMkLst>
            <pc:docMk/>
            <pc:sldMk cId="2291955498" sldId="515"/>
            <ac:picMk id="7" creationId="{F4DACB5B-C4A0-4123-8AF8-DBF871D2D8EB}"/>
          </ac:picMkLst>
        </pc:picChg>
        <pc:picChg chg="add mod topLvl">
          <ac:chgData name="Martin Agenor Rosales Mondragón" userId="81776d842cefd0c8" providerId="LiveId" clId="{761B8280-C124-4D1F-980D-CA0FDDAD73A5}" dt="2022-08-24T22:24:16.371" v="295" actId="14100"/>
          <ac:picMkLst>
            <pc:docMk/>
            <pc:sldMk cId="2291955498" sldId="515"/>
            <ac:picMk id="9" creationId="{DD9424B2-3753-4D4F-84C3-D85958674154}"/>
          </ac:picMkLst>
        </pc:picChg>
        <pc:picChg chg="add del mod topLvl">
          <ac:chgData name="Martin Agenor Rosales Mondragón" userId="81776d842cefd0c8" providerId="LiveId" clId="{761B8280-C124-4D1F-980D-CA0FDDAD73A5}" dt="2022-08-24T22:23:12.427" v="279" actId="478"/>
          <ac:picMkLst>
            <pc:docMk/>
            <pc:sldMk cId="2291955498" sldId="515"/>
            <ac:picMk id="10" creationId="{A9895C7E-9B19-4853-8B36-9ADFEE12A138}"/>
          </ac:picMkLst>
        </pc:picChg>
        <pc:picChg chg="add del mod topLvl">
          <ac:chgData name="Martin Agenor Rosales Mondragón" userId="81776d842cefd0c8" providerId="LiveId" clId="{761B8280-C124-4D1F-980D-CA0FDDAD73A5}" dt="2022-08-24T22:23:13.116" v="281" actId="478"/>
          <ac:picMkLst>
            <pc:docMk/>
            <pc:sldMk cId="2291955498" sldId="515"/>
            <ac:picMk id="12" creationId="{FE9EB48C-6763-4620-A3F3-A4F372D100CC}"/>
          </ac:picMkLst>
        </pc:picChg>
        <pc:picChg chg="add mod">
          <ac:chgData name="Martin Agenor Rosales Mondragón" userId="81776d842cefd0c8" providerId="LiveId" clId="{761B8280-C124-4D1F-980D-CA0FDDAD73A5}" dt="2022-08-24T22:23:49.450" v="291" actId="1076"/>
          <ac:picMkLst>
            <pc:docMk/>
            <pc:sldMk cId="2291955498" sldId="515"/>
            <ac:picMk id="15" creationId="{F4DE26E5-2AE8-46D7-9EBA-B8BC9CAEFEEF}"/>
          </ac:picMkLst>
        </pc:picChg>
        <pc:picChg chg="add mod">
          <ac:chgData name="Martin Agenor Rosales Mondragón" userId="81776d842cefd0c8" providerId="LiveId" clId="{761B8280-C124-4D1F-980D-CA0FDDAD73A5}" dt="2022-08-24T22:23:39.474" v="287" actId="14100"/>
          <ac:picMkLst>
            <pc:docMk/>
            <pc:sldMk cId="2291955498" sldId="515"/>
            <ac:picMk id="17" creationId="{DBF320D5-CD89-4EA8-A8F9-BA7BEFF4F2BB}"/>
          </ac:picMkLst>
        </pc:picChg>
      </pc:sldChg>
    </pc:docChg>
  </pc:docChgLst>
  <pc:docChgLst>
    <pc:chgData name="Martin Agenor Rosales Mondragón" userId="81776d842cefd0c8" providerId="LiveId" clId="{520FD445-8D44-4464-89E3-415D999FDC9C}"/>
    <pc:docChg chg="modSld">
      <pc:chgData name="Martin Agenor Rosales Mondragón" userId="81776d842cefd0c8" providerId="LiveId" clId="{520FD445-8D44-4464-89E3-415D999FDC9C}" dt="2022-08-24T22:29:20.479" v="5" actId="14100"/>
      <pc:docMkLst>
        <pc:docMk/>
      </pc:docMkLst>
      <pc:sldChg chg="addSp delSp modSp">
        <pc:chgData name="Martin Agenor Rosales Mondragón" userId="81776d842cefd0c8" providerId="LiveId" clId="{520FD445-8D44-4464-89E3-415D999FDC9C}" dt="2022-08-24T22:29:20.479" v="5" actId="14100"/>
        <pc:sldMkLst>
          <pc:docMk/>
          <pc:sldMk cId="4176584063" sldId="513"/>
        </pc:sldMkLst>
        <pc:spChg chg="mod">
          <ac:chgData name="Martin Agenor Rosales Mondragón" userId="81776d842cefd0c8" providerId="LiveId" clId="{520FD445-8D44-4464-89E3-415D999FDC9C}" dt="2022-08-24T22:29:20.479" v="5" actId="14100"/>
          <ac:spMkLst>
            <pc:docMk/>
            <pc:sldMk cId="4176584063" sldId="513"/>
            <ac:spMk id="2" creationId="{64144F78-A6A9-4201-8338-89E462F03DD9}"/>
          </ac:spMkLst>
        </pc:spChg>
        <pc:spChg chg="add del">
          <ac:chgData name="Martin Agenor Rosales Mondragón" userId="81776d842cefd0c8" providerId="LiveId" clId="{520FD445-8D44-4464-89E3-415D999FDC9C}" dt="2022-08-24T22:28:49.148" v="1"/>
          <ac:spMkLst>
            <pc:docMk/>
            <pc:sldMk cId="4176584063" sldId="513"/>
            <ac:spMk id="3" creationId="{4EA3FFD1-EAD4-4F39-BCF1-0F585638F1E8}"/>
          </ac:spMkLst>
        </pc:spChg>
        <pc:picChg chg="add mod">
          <ac:chgData name="Martin Agenor Rosales Mondragón" userId="81776d842cefd0c8" providerId="LiveId" clId="{520FD445-8D44-4464-89E3-415D999FDC9C}" dt="2022-08-24T22:29:16.359" v="4" actId="1076"/>
          <ac:picMkLst>
            <pc:docMk/>
            <pc:sldMk cId="4176584063" sldId="513"/>
            <ac:picMk id="5" creationId="{50628F20-240E-48C6-98AA-AE4426ACAA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314F78-7E73-4068-BC71-E4AF87C5A5B3}" type="datetimeFigureOut">
              <a:rPr lang="es-MX" smtClean="0"/>
              <a:pPr/>
              <a:t>24/08/2022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E9794D-5716-459B-BCF0-3956FEE6AF6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43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FDA-05FC-4275-9C97-321CA10EF6C6}" type="datetimeFigureOut">
              <a:rPr lang="es-NI" smtClean="0"/>
              <a:pPr/>
              <a:t>24/8/2022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2C5-1056-4B68-990A-16C74FD2489A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73682"/>
            <a:ext cx="9144000" cy="25313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13716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endParaRPr lang="es-ES_tradnl" sz="1950" b="1" dirty="0">
              <a:solidFill>
                <a:srgbClr val="00B0F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  <a:ea typeface="+mj-ea"/>
              <a:cs typeface="Courier New" pitchFamily="49" charset="0"/>
            </a:endParaRPr>
          </a:p>
          <a:p>
            <a:pPr algn="ctr">
              <a:defRPr/>
            </a:pPr>
            <a:r>
              <a:rPr lang="es-ES_tradnl" sz="2400" b="1" dirty="0"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INSTITUTO DE PROTECCIÓN Y SANIDAD AGROPECUARIA</a:t>
            </a:r>
          </a:p>
          <a:p>
            <a:pPr algn="ctr">
              <a:defRPr/>
            </a:pPr>
            <a:endParaRPr lang="es-NI" sz="28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Estrategia operativa para la vigilancia de Marchitez de las Musáceas o Marchitez por Fusarium o </a:t>
            </a:r>
            <a:r>
              <a:rPr lang="es-NI" sz="2800" b="1" dirty="0" err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Foc</a:t>
            </a:r>
            <a:r>
              <a:rPr lang="es-NI" sz="28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R4T</a:t>
            </a:r>
          </a:p>
          <a:p>
            <a:pPr algn="ctr">
              <a:defRPr/>
            </a:pPr>
            <a:r>
              <a:rPr lang="es-NI" sz="2400" b="1" i="1" dirty="0">
                <a:solidFill>
                  <a:srgbClr val="00B050"/>
                </a:solidFill>
              </a:rPr>
              <a:t>Fusarium </a:t>
            </a:r>
            <a:r>
              <a:rPr lang="es-NI" sz="2400" b="1" i="1" dirty="0" err="1">
                <a:solidFill>
                  <a:srgbClr val="00B050"/>
                </a:solidFill>
              </a:rPr>
              <a:t>oxysporum</a:t>
            </a:r>
            <a:r>
              <a:rPr lang="es-NI" sz="2400" b="1" dirty="0">
                <a:solidFill>
                  <a:srgbClr val="00B050"/>
                </a:solidFill>
              </a:rPr>
              <a:t> f. </a:t>
            </a:r>
            <a:r>
              <a:rPr lang="es-NI" sz="2400" b="1" dirty="0" err="1">
                <a:solidFill>
                  <a:srgbClr val="00B050"/>
                </a:solidFill>
              </a:rPr>
              <a:t>sp</a:t>
            </a:r>
            <a:r>
              <a:rPr lang="es-NI" sz="2400" b="1" dirty="0">
                <a:solidFill>
                  <a:srgbClr val="00B050"/>
                </a:solidFill>
              </a:rPr>
              <a:t>. </a:t>
            </a:r>
            <a:r>
              <a:rPr lang="es-NI" sz="2400" b="1" i="1" dirty="0" err="1">
                <a:solidFill>
                  <a:srgbClr val="00B050"/>
                </a:solidFill>
              </a:rPr>
              <a:t>cubense</a:t>
            </a:r>
            <a:r>
              <a:rPr lang="es-NI" sz="2400" b="1" i="1" dirty="0">
                <a:solidFill>
                  <a:srgbClr val="00B050"/>
                </a:solidFill>
              </a:rPr>
              <a:t> </a:t>
            </a:r>
            <a:r>
              <a:rPr lang="es-NI" sz="2400" b="1" dirty="0">
                <a:solidFill>
                  <a:srgbClr val="00B050"/>
                </a:solidFill>
              </a:rPr>
              <a:t>(</a:t>
            </a:r>
            <a:r>
              <a:rPr lang="es-NI" sz="2400" b="1" i="1" dirty="0">
                <a:solidFill>
                  <a:srgbClr val="00B050"/>
                </a:solidFill>
              </a:rPr>
              <a:t>Fusarium </a:t>
            </a:r>
            <a:r>
              <a:rPr lang="es-NI" sz="2400" b="1" i="1" dirty="0" err="1">
                <a:solidFill>
                  <a:srgbClr val="00B050"/>
                </a:solidFill>
              </a:rPr>
              <a:t>odoratissimum</a:t>
            </a:r>
            <a:r>
              <a:rPr lang="es-NI" sz="2400" b="1" dirty="0">
                <a:solidFill>
                  <a:srgbClr val="00B050"/>
                </a:solidFill>
              </a:rPr>
              <a:t> )</a:t>
            </a:r>
            <a:endParaRPr lang="es-NI" sz="36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defRPr/>
            </a:pPr>
            <a:endParaRPr lang="es-NI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2CD49B-B974-4017-B5D5-19BA43FE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79" y="4293096"/>
            <a:ext cx="3478995" cy="1550475"/>
          </a:xfrm>
          <a:prstGeom prst="rect">
            <a:avLst/>
          </a:prstGeom>
        </p:spPr>
      </p:pic>
      <p:pic>
        <p:nvPicPr>
          <p:cNvPr id="10" name="4 Imagen">
            <a:extLst>
              <a:ext uri="{FF2B5EF4-FFF2-40B4-BE49-F238E27FC236}">
                <a16:creationId xmlns:a16="http://schemas.microsoft.com/office/drawing/2014/main" id="{8B5EFBF1-8389-4649-B3DA-D72475A18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45" b="21056"/>
          <a:stretch/>
        </p:blipFill>
        <p:spPr bwMode="auto">
          <a:xfrm>
            <a:off x="251520" y="287767"/>
            <a:ext cx="4398872" cy="95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8C9562E-EB30-4C95-BE52-27E5EADD8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116632"/>
            <a:ext cx="1832986" cy="118337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C6C519F-F0B6-4CE0-AF24-427BB201B617}"/>
              </a:ext>
            </a:extLst>
          </p:cNvPr>
          <p:cNvSpPr/>
          <p:nvPr/>
        </p:nvSpPr>
        <p:spPr>
          <a:xfrm>
            <a:off x="4650392" y="4452780"/>
            <a:ext cx="43204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Martin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Agenor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 Rosales, </a:t>
            </a:r>
            <a:r>
              <a:rPr lang="es-NI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M.Sc</a:t>
            </a:r>
            <a:r>
              <a:rPr lang="es-NI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Responsable Departamento de Vigilancia</a:t>
            </a: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Fitosanitaria y Campañas/IPSA</a:t>
            </a:r>
          </a:p>
          <a:p>
            <a:pPr algn="ctr">
              <a:defRPr/>
            </a:pPr>
            <a:endParaRPr lang="es-NI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>
              <a:defRPr/>
            </a:pPr>
            <a:r>
              <a:rPr lang="es-NI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Managua, agosto de 2022</a:t>
            </a:r>
          </a:p>
        </p:txBody>
      </p:sp>
    </p:spTree>
    <p:extLst>
      <p:ext uri="{BB962C8B-B14F-4D97-AF65-F5344CB8AC3E}">
        <p14:creationId xmlns:p14="http://schemas.microsoft.com/office/powerpoint/2010/main" val="383610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GENERALIDADES 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FCA05-850A-4334-9621-44449FFDA30C}"/>
              </a:ext>
            </a:extLst>
          </p:cNvPr>
          <p:cNvSpPr txBox="1"/>
          <p:nvPr/>
        </p:nvSpPr>
        <p:spPr>
          <a:xfrm>
            <a:off x="250911" y="575465"/>
            <a:ext cx="8892480" cy="113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Objetivo: </a:t>
            </a:r>
            <a:r>
              <a:rPr lang="es-NI" sz="2000" dirty="0"/>
              <a:t>Establecer y operacionalizar la metodología para la vigilancia, prevención y detección oportuna de la marchitez de las musáceas o marchitez por fusarium, con la finalidad de mantener la condición fitosanitaria de país libre.</a:t>
            </a:r>
            <a:endParaRPr lang="es-NI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6F8481E-9F76-492F-AEAF-91002CA26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19437"/>
              </p:ext>
            </p:extLst>
          </p:nvPr>
        </p:nvGraphicFramePr>
        <p:xfrm>
          <a:off x="124895" y="1844824"/>
          <a:ext cx="8892480" cy="2987040"/>
        </p:xfrm>
        <a:graphic>
          <a:graphicData uri="http://schemas.openxmlformats.org/drawingml/2006/table">
            <a:tbl>
              <a:tblPr/>
              <a:tblGrid>
                <a:gridCol w="1818757">
                  <a:extLst>
                    <a:ext uri="{9D8B030D-6E8A-4147-A177-3AD203B41FA5}">
                      <a16:colId xmlns:a16="http://schemas.microsoft.com/office/drawing/2014/main" val="3338374681"/>
                    </a:ext>
                  </a:extLst>
                </a:gridCol>
                <a:gridCol w="1692244">
                  <a:extLst>
                    <a:ext uri="{9D8B030D-6E8A-4147-A177-3AD203B41FA5}">
                      <a16:colId xmlns:a16="http://schemas.microsoft.com/office/drawing/2014/main" val="371249613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842044143"/>
                    </a:ext>
                  </a:extLst>
                </a:gridCol>
                <a:gridCol w="2429151">
                  <a:extLst>
                    <a:ext uri="{9D8B030D-6E8A-4147-A177-3AD203B41FA5}">
                      <a16:colId xmlns:a16="http://schemas.microsoft.com/office/drawing/2014/main" val="3875124234"/>
                    </a:ext>
                  </a:extLst>
                </a:gridCol>
              </a:tblGrid>
              <a:tr h="393562"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común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Nombre científico de la plaga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Hospederos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NI" sz="1400" b="1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Órganos afectados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38395"/>
                  </a:ext>
                </a:extLst>
              </a:tr>
              <a:tr h="7871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NI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Marchitez de las Musáceas o Marchitez por Fusarium o </a:t>
                      </a:r>
                      <a:r>
                        <a:rPr lang="es-NI" sz="1600" b="1" dirty="0" err="1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Foc</a:t>
                      </a:r>
                      <a:r>
                        <a:rPr lang="es-NI" sz="1600" b="1" dirty="0">
                          <a:solidFill>
                            <a:schemeClr val="tx1"/>
                          </a:solidFill>
                          <a:latin typeface="+mn-lt"/>
                          <a:cs typeface="Aharoni" panose="02010803020104030203" pitchFamily="2" charset="-79"/>
                        </a:rPr>
                        <a:t> R4T</a:t>
                      </a:r>
                    </a:p>
                    <a:p>
                      <a:pPr algn="l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Fusarium </a:t>
                      </a:r>
                      <a:r>
                        <a:rPr lang="es-NI" sz="1800" b="1" i="1" dirty="0" err="1">
                          <a:solidFill>
                            <a:schemeClr val="tx1"/>
                          </a:solidFill>
                          <a:latin typeface="+mn-lt"/>
                        </a:rPr>
                        <a:t>oxysporum</a:t>
                      </a:r>
                      <a:r>
                        <a:rPr lang="es-NI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f. </a:t>
                      </a:r>
                      <a:r>
                        <a:rPr lang="es-NI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sp</a:t>
                      </a:r>
                      <a:r>
                        <a:rPr lang="es-NI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s-NI" sz="1800" b="1" i="1" dirty="0" err="1">
                          <a:solidFill>
                            <a:schemeClr val="tx1"/>
                          </a:solidFill>
                          <a:latin typeface="+mn-lt"/>
                        </a:rPr>
                        <a:t>cubense</a:t>
                      </a:r>
                      <a:r>
                        <a:rPr lang="es-NI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s-NI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(</a:t>
                      </a:r>
                      <a:r>
                        <a:rPr lang="es-NI" sz="1800" b="1" i="1" dirty="0">
                          <a:solidFill>
                            <a:schemeClr val="tx1"/>
                          </a:solidFill>
                          <a:latin typeface="+mn-lt"/>
                        </a:rPr>
                        <a:t>Fusarium </a:t>
                      </a:r>
                      <a:r>
                        <a:rPr lang="es-NI" sz="1800" b="1" i="1" dirty="0" err="1">
                          <a:solidFill>
                            <a:schemeClr val="tx1"/>
                          </a:solidFill>
                          <a:latin typeface="+mn-lt"/>
                        </a:rPr>
                        <a:t>odoratissimum</a:t>
                      </a:r>
                      <a:r>
                        <a:rPr lang="es-NI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lang="es-NI" sz="1800" b="1" dirty="0">
                        <a:solidFill>
                          <a:schemeClr val="tx1"/>
                        </a:solidFill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l" fontAlgn="t"/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 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textilis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acuminata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Musa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balbisiana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y Heliconia (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Heliconia </a:t>
                      </a:r>
                      <a:r>
                        <a:rPr lang="es-NI" sz="14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spp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caribaea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psittacorum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mariae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 hospedantes (cultivados o silvestres):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Chloris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inflata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sin.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Chloris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barbata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Commelina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diffusa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Ensete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ventricosum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Euphorbia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heterophylla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Tridax</a:t>
                      </a:r>
                      <a:r>
                        <a:rPr lang="es-NI" sz="14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NI" sz="1400" b="1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procumbens</a:t>
                      </a:r>
                      <a:r>
                        <a:rPr lang="es-NI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l" fontAlgn="t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N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Raíces, rizomas o cormos, </a:t>
                      </a:r>
                      <a:r>
                        <a:rPr lang="es-NI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pseudotallos</a:t>
                      </a:r>
                      <a:r>
                        <a:rPr lang="es-N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peciolos.</a:t>
                      </a:r>
                    </a:p>
                    <a:p>
                      <a:r>
                        <a:rPr lang="es-NI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 fontAlgn="t"/>
                      <a:endParaRPr lang="es-N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6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044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B22A342-97D9-4EF9-8B52-77E2536ECD75}"/>
              </a:ext>
            </a:extLst>
          </p:cNvPr>
          <p:cNvSpPr txBox="1">
            <a:spLocks noChangeArrowheads="1"/>
          </p:cNvSpPr>
          <p:nvPr/>
        </p:nvSpPr>
        <p:spPr>
          <a:xfrm>
            <a:off x="-1730" y="50801"/>
            <a:ext cx="9145730" cy="526574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NI" sz="3600" b="1" dirty="0">
                <a:solidFill>
                  <a:schemeClr val="bg1"/>
                </a:solidFill>
              </a:rPr>
              <a:t>ESTRATEGIA A IMPLEMENTAR</a:t>
            </a:r>
            <a:endParaRPr lang="en-US" altLang="es-NI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333D01A-8301-4A2C-9043-CCD146333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4327"/>
              </p:ext>
            </p:extLst>
          </p:nvPr>
        </p:nvGraphicFramePr>
        <p:xfrm>
          <a:off x="88891" y="577375"/>
          <a:ext cx="8964488" cy="4586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8621">
                  <a:extLst>
                    <a:ext uri="{9D8B030D-6E8A-4147-A177-3AD203B41FA5}">
                      <a16:colId xmlns:a16="http://schemas.microsoft.com/office/drawing/2014/main" val="2253938454"/>
                    </a:ext>
                  </a:extLst>
                </a:gridCol>
                <a:gridCol w="3768621">
                  <a:extLst>
                    <a:ext uri="{9D8B030D-6E8A-4147-A177-3AD203B41FA5}">
                      <a16:colId xmlns:a16="http://schemas.microsoft.com/office/drawing/2014/main" val="3834241763"/>
                    </a:ext>
                  </a:extLst>
                </a:gridCol>
                <a:gridCol w="1427246">
                  <a:extLst>
                    <a:ext uri="{9D8B030D-6E8A-4147-A177-3AD203B41FA5}">
                      <a16:colId xmlns:a16="http://schemas.microsoft.com/office/drawing/2014/main" val="3121784035"/>
                    </a:ext>
                  </a:extLst>
                </a:gridCol>
              </a:tblGrid>
              <a:tr h="212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Estrategia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Actividad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Unidad de Medida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905616"/>
                  </a:ext>
                </a:extLst>
              </a:tr>
              <a:tr h="438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Rutas de exploración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Realizar visitas a fincas de exploración, para la prospección de la marchitez por fusarium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N</a:t>
                      </a:r>
                      <a:r>
                        <a:rPr lang="es-NI" sz="1600" u="sng" baseline="30000">
                          <a:effectLst/>
                        </a:rPr>
                        <a:t>o</a:t>
                      </a:r>
                      <a:r>
                        <a:rPr lang="es-NI" sz="1600">
                          <a:effectLst/>
                        </a:rPr>
                        <a:t> visitas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721035"/>
                  </a:ext>
                </a:extLst>
              </a:tr>
              <a:tr h="438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Rutas de vigilancia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Realizar visitas a sitios de riesgo, para la prospección de la marchitez por fusarium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N</a:t>
                      </a:r>
                      <a:r>
                        <a:rPr lang="es-NI" sz="1600" u="sng" baseline="30000">
                          <a:effectLst/>
                        </a:rPr>
                        <a:t>o</a:t>
                      </a:r>
                      <a:r>
                        <a:rPr lang="es-NI" sz="1600">
                          <a:effectLst/>
                        </a:rPr>
                        <a:t> visitas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8092353"/>
                  </a:ext>
                </a:extLst>
              </a:tr>
              <a:tr h="4388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Capacitación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Capacitación de los Especialistas Fitosanitarios y charlas a productores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737370"/>
                  </a:ext>
                </a:extLst>
              </a:tr>
              <a:tr h="21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Divulgación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 err="1">
                          <a:effectLst/>
                        </a:rPr>
                        <a:t>Brochures</a:t>
                      </a:r>
                      <a:r>
                        <a:rPr lang="es-NI" sz="1600" dirty="0">
                          <a:effectLst/>
                        </a:rPr>
                        <a:t> y guías técnicas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326857"/>
                  </a:ext>
                </a:extLst>
              </a:tr>
              <a:tr h="21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Diagnóstico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Toma de muestras para análisis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304979"/>
                  </a:ext>
                </a:extLst>
              </a:tr>
              <a:tr h="21212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Supervisión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Supervisión por la Dirección de Sanidad Vegetal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053445"/>
                  </a:ext>
                </a:extLst>
              </a:tr>
              <a:tr h="212124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Supervisión por la Delegación Departamental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825538"/>
                  </a:ext>
                </a:extLst>
              </a:tr>
              <a:tr h="212124">
                <a:tc v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Supervisión por el DVFC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604911"/>
                  </a:ext>
                </a:extLst>
              </a:tr>
              <a:tr h="2121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Evaluación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>
                          <a:effectLst/>
                        </a:rPr>
                        <a:t>Evaluación por la Delegación Departamental</a:t>
                      </a:r>
                      <a:endParaRPr lang="es-NI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Número</a:t>
                      </a:r>
                      <a:endParaRPr lang="es-NI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03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00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8AC2C8-D264-4499-B6A2-B69636920BEE}"/>
              </a:ext>
            </a:extLst>
          </p:cNvPr>
          <p:cNvSpPr/>
          <p:nvPr/>
        </p:nvSpPr>
        <p:spPr>
          <a:xfrm>
            <a:off x="179512" y="0"/>
            <a:ext cx="8784976" cy="165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Rutas de exploración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Se llevará a cabo en las zonas de mayor producción comercial de musáceas, estableciéndose al menos cinco fincas por cada ruta.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135ADD-2BD9-4855-B186-863D6FC18A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4281914" cy="39167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0DE4F4-1081-4CA2-968F-7F425B07E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68605"/>
            <a:ext cx="2070379" cy="460084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15C82C7-6DEF-4346-B778-D7F824FE68BA}"/>
              </a:ext>
            </a:extLst>
          </p:cNvPr>
          <p:cNvSpPr/>
          <p:nvPr/>
        </p:nvSpPr>
        <p:spPr>
          <a:xfrm>
            <a:off x="269373" y="531373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Quincenal</a:t>
            </a:r>
            <a:endParaRPr lang="es-NI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484B71D-393F-42C1-A3BB-A68708C422A5}"/>
              </a:ext>
            </a:extLst>
          </p:cNvPr>
          <p:cNvSpPr/>
          <p:nvPr/>
        </p:nvSpPr>
        <p:spPr>
          <a:xfrm>
            <a:off x="253589" y="5683069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 RE-</a:t>
            </a:r>
            <a:r>
              <a:rPr lang="es-NI" b="1" dirty="0" err="1">
                <a:latin typeface="Arial" panose="020B0604020202020204" pitchFamily="34" charset="0"/>
                <a:ea typeface="Calibri" panose="020F0502020204030204" pitchFamily="34" charset="0"/>
              </a:rPr>
              <a:t>Foc</a:t>
            </a: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-#1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16159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144F78-A6A9-4201-8338-89E462F03DD9}"/>
              </a:ext>
            </a:extLst>
          </p:cNvPr>
          <p:cNvSpPr/>
          <p:nvPr/>
        </p:nvSpPr>
        <p:spPr>
          <a:xfrm>
            <a:off x="143508" y="188640"/>
            <a:ext cx="5940660" cy="484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b. Rutas de vigilancia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Las Rutas de Vigilancia se llevarán a cabo en plantas de traspatios, silvestres, así como, en viveros y otros sitios de riesgo. En cada ruta se inspeccionarán al menos seis sitios de riesgo, haciendo uso de la aplicación móvil SIVIFI GENERAL en el apartado para tal finalidad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Período de inspección: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Las inspecciones se llevarán a cabo de manera quincenal y aleatoria, en las principales zonas de riesgo.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NI" b="1" dirty="0">
                <a:latin typeface="Arial" panose="020B0604020202020204" pitchFamily="34" charset="0"/>
                <a:ea typeface="Calibri" panose="020F0502020204030204" pitchFamily="34" charset="0"/>
              </a:rPr>
              <a:t>Codificación: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</a:rPr>
              <a:t>Las Rutas de Vigilancia se establecerán en las zonas de riesgo, y se identificarán bajo el siguiente esquema: RV-Foc#1.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628F20-240E-48C6-98AA-AE4426ACA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23" y="44624"/>
            <a:ext cx="261236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D72F9-8D4B-4080-A757-DEF4E518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E8AE9D-16A1-49AF-A735-56321F72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0304"/>
            <a:ext cx="9023551" cy="103466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91F251A-C65D-4528-BDF6-062DC6D48F92}"/>
              </a:ext>
            </a:extLst>
          </p:cNvPr>
          <p:cNvSpPr txBox="1"/>
          <p:nvPr/>
        </p:nvSpPr>
        <p:spPr>
          <a:xfrm>
            <a:off x="107504" y="188640"/>
            <a:ext cx="8856984" cy="646331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s-NI"/>
            </a:defPPr>
            <a:lvl1pPr algn="ctr"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NI" dirty="0"/>
              <a:t>DELEGACIONES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B47360E-BE2A-4A17-B900-4377EA2D9E3C}"/>
              </a:ext>
            </a:extLst>
          </p:cNvPr>
          <p:cNvSpPr/>
          <p:nvPr/>
        </p:nvSpPr>
        <p:spPr>
          <a:xfrm>
            <a:off x="2674896" y="4975556"/>
            <a:ext cx="1213399" cy="355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s-NI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Amarillento generalmente progresa de las hojas más viejas a las más jóvenes</a:t>
            </a:r>
            <a:endParaRPr lang="es-N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DACB5B-C4A0-4123-8AF8-DBF871D2D8E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r="6979"/>
          <a:stretch/>
        </p:blipFill>
        <p:spPr bwMode="auto">
          <a:xfrm>
            <a:off x="179512" y="2133573"/>
            <a:ext cx="1800200" cy="232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EE518B4-43BF-4858-8FF5-B93C6BC6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06" y="4458223"/>
            <a:ext cx="1288810" cy="36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Amarillamiento de hojas desde el borde hacia la nervadura central</a:t>
            </a:r>
            <a:endParaRPr lang="es-N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9424B2-3753-4D4F-84C3-D859586741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132855"/>
            <a:ext cx="1908212" cy="232536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DE26E5-2AE8-46D7-9EBA-B8BC9CAEFEE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96" y="2111401"/>
            <a:ext cx="1460426" cy="2448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Cuadro de texto 19">
            <a:extLst>
              <a:ext uri="{FF2B5EF4-FFF2-40B4-BE49-F238E27FC236}">
                <a16:creationId xmlns:a16="http://schemas.microsoft.com/office/drawing/2014/main" id="{FDD02981-30B1-453A-BA60-1B037B1FA62B}"/>
              </a:ext>
            </a:extLst>
          </p:cNvPr>
          <p:cNvSpPr txBox="1"/>
          <p:nvPr/>
        </p:nvSpPr>
        <p:spPr>
          <a:xfrm>
            <a:off x="5637057" y="4659234"/>
            <a:ext cx="1180983" cy="29088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Rajadura del </a:t>
            </a:r>
            <a:r>
              <a:rPr lang="es-NI" sz="1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psuedotallo</a:t>
            </a:r>
            <a:endParaRPr lang="es-N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BF320D5-CD89-4EA8-A8F9-BA7BEFF4F2B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32855"/>
            <a:ext cx="1656183" cy="244827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8" name="Cuadro de texto 17">
            <a:extLst>
              <a:ext uri="{FF2B5EF4-FFF2-40B4-BE49-F238E27FC236}">
                <a16:creationId xmlns:a16="http://schemas.microsoft.com/office/drawing/2014/main" id="{5C626641-B816-4DD4-BAB1-65FE78B0D96A}"/>
              </a:ext>
            </a:extLst>
          </p:cNvPr>
          <p:cNvSpPr txBox="1"/>
          <p:nvPr/>
        </p:nvSpPr>
        <p:spPr>
          <a:xfrm>
            <a:off x="7632102" y="4653136"/>
            <a:ext cx="1161192" cy="2969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NI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Decoloración de color rojizo</a:t>
            </a:r>
            <a:endParaRPr lang="es-NI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5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25396"/>
            <a:ext cx="8229600" cy="1143000"/>
          </a:xfrm>
        </p:spPr>
        <p:txBody>
          <a:bodyPr>
            <a:normAutofit/>
          </a:bodyPr>
          <a:lstStyle/>
          <a:p>
            <a:r>
              <a:rPr lang="es-NI" sz="5400" dirty="0"/>
              <a:t>¿PREGUNTAS?</a:t>
            </a:r>
          </a:p>
        </p:txBody>
      </p:sp>
      <p:pic>
        <p:nvPicPr>
          <p:cNvPr id="6146" name="Picture 2" descr="Pin de Elizabeth Macias Rodriguez en Caritas emoticones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92288" cy="20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chas Gracias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9602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3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7498</TotalTime>
  <Words>319</Words>
  <Application>Microsoft Office PowerPoint</Application>
  <PresentationFormat>Presentación en pantalla (4:3)</PresentationFormat>
  <Paragraphs>102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Martin Agenor Rosales</dc:creator>
  <cp:lastModifiedBy>Martin Agenor Rosales Mondragón</cp:lastModifiedBy>
  <cp:revision>710</cp:revision>
  <cp:lastPrinted>2019-10-25T22:32:55Z</cp:lastPrinted>
  <dcterms:created xsi:type="dcterms:W3CDTF">2018-03-15T16:09:17Z</dcterms:created>
  <dcterms:modified xsi:type="dcterms:W3CDTF">2022-08-24T22:29:22Z</dcterms:modified>
</cp:coreProperties>
</file>