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437" r:id="rId2"/>
    <p:sldId id="507" r:id="rId3"/>
    <p:sldId id="508" r:id="rId4"/>
    <p:sldId id="509" r:id="rId5"/>
    <p:sldId id="510" r:id="rId6"/>
    <p:sldId id="513" r:id="rId7"/>
    <p:sldId id="512" r:id="rId8"/>
    <p:sldId id="506" r:id="rId9"/>
    <p:sldId id="505" r:id="rId10"/>
    <p:sldId id="511" r:id="rId11"/>
    <p:sldId id="514" r:id="rId12"/>
  </p:sldIdLst>
  <p:sldSz cx="9144000" cy="6858000" type="screen4x3"/>
  <p:notesSz cx="7010400" cy="9296400"/>
  <p:defaultTextStyle>
    <a:defPPr>
      <a:defRPr lang="es-N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1FE12553-AD28-4EF3-A46F-1B5F8F7D49AE}">
          <p14:sldIdLst>
            <p14:sldId id="437"/>
          </p14:sldIdLst>
        </p14:section>
        <p14:section name="Sección sin título" id="{2CDACF66-F319-4CB0-8F07-529F43C01666}">
          <p14:sldIdLst>
            <p14:sldId id="507"/>
            <p14:sldId id="508"/>
            <p14:sldId id="509"/>
            <p14:sldId id="510"/>
            <p14:sldId id="513"/>
            <p14:sldId id="512"/>
            <p14:sldId id="506"/>
            <p14:sldId id="505"/>
            <p14:sldId id="511"/>
            <p14:sldId id="514"/>
          </p14:sldIdLst>
        </p14:section>
        <p14:section name="Sección sin título" id="{90CD7C81-356A-4485-971F-0C8F3A2F669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996633"/>
    <a:srgbClr val="996600"/>
    <a:srgbClr val="8C729A"/>
    <a:srgbClr val="FFFFFF"/>
    <a:srgbClr val="169DA9"/>
    <a:srgbClr val="FFFFF7"/>
    <a:srgbClr val="4619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38" autoAdjust="0"/>
    <p:restoredTop sz="99813" autoAdjust="0"/>
  </p:normalViewPr>
  <p:slideViewPr>
    <p:cSldViewPr>
      <p:cViewPr varScale="1">
        <p:scale>
          <a:sx n="86" d="100"/>
          <a:sy n="86" d="100"/>
        </p:scale>
        <p:origin x="152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Agenor Rosales Mondragón" userId="81776d842cefd0c8" providerId="LiveId" clId="{53B271CB-F452-459D-8440-85404BE44661}"/>
    <pc:docChg chg="custSel addSld delSld modSld sldOrd modSection">
      <pc:chgData name="Martin Agenor Rosales Mondragón" userId="81776d842cefd0c8" providerId="LiveId" clId="{53B271CB-F452-459D-8440-85404BE44661}" dt="2022-08-25T03:32:18.415" v="614" actId="1076"/>
      <pc:docMkLst>
        <pc:docMk/>
      </pc:docMkLst>
      <pc:sldChg chg="modSp">
        <pc:chgData name="Martin Agenor Rosales Mondragón" userId="81776d842cefd0c8" providerId="LiveId" clId="{53B271CB-F452-459D-8440-85404BE44661}" dt="2022-08-25T02:23:02.916" v="25" actId="20577"/>
        <pc:sldMkLst>
          <pc:docMk/>
          <pc:sldMk cId="3836101381" sldId="437"/>
        </pc:sldMkLst>
        <pc:spChg chg="mod">
          <ac:chgData name="Martin Agenor Rosales Mondragón" userId="81776d842cefd0c8" providerId="LiveId" clId="{53B271CB-F452-459D-8440-85404BE44661}" dt="2022-08-25T02:23:02.916" v="25" actId="20577"/>
          <ac:spMkLst>
            <pc:docMk/>
            <pc:sldMk cId="3836101381" sldId="437"/>
            <ac:spMk id="9" creationId="{00000000-0000-0000-0000-000000000000}"/>
          </ac:spMkLst>
        </pc:spChg>
      </pc:sldChg>
      <pc:sldChg chg="del">
        <pc:chgData name="Martin Agenor Rosales Mondragón" userId="81776d842cefd0c8" providerId="LiveId" clId="{53B271CB-F452-459D-8440-85404BE44661}" dt="2022-08-25T03:28:04.346" v="603" actId="2696"/>
        <pc:sldMkLst>
          <pc:docMk/>
          <pc:sldMk cId="1917031477" sldId="495"/>
        </pc:sldMkLst>
      </pc:sldChg>
      <pc:sldChg chg="add">
        <pc:chgData name="Martin Agenor Rosales Mondragón" userId="81776d842cefd0c8" providerId="LiveId" clId="{53B271CB-F452-459D-8440-85404BE44661}" dt="2022-08-25T03:08:11.544" v="483"/>
        <pc:sldMkLst>
          <pc:docMk/>
          <pc:sldMk cId="2935974442" sldId="505"/>
        </pc:sldMkLst>
      </pc:sldChg>
      <pc:sldChg chg="add">
        <pc:chgData name="Martin Agenor Rosales Mondragón" userId="81776d842cefd0c8" providerId="LiveId" clId="{53B271CB-F452-459D-8440-85404BE44661}" dt="2022-08-25T03:26:25.908" v="599"/>
        <pc:sldMkLst>
          <pc:docMk/>
          <pc:sldMk cId="3494685546" sldId="506"/>
        </pc:sldMkLst>
      </pc:sldChg>
      <pc:sldChg chg="modSp">
        <pc:chgData name="Martin Agenor Rosales Mondragón" userId="81776d842cefd0c8" providerId="LiveId" clId="{53B271CB-F452-459D-8440-85404BE44661}" dt="2022-08-25T02:33:39.109" v="130" actId="20577"/>
        <pc:sldMkLst>
          <pc:docMk/>
          <pc:sldMk cId="3260044147" sldId="507"/>
        </pc:sldMkLst>
        <pc:graphicFrameChg chg="mod modGraphic">
          <ac:chgData name="Martin Agenor Rosales Mondragón" userId="81776d842cefd0c8" providerId="LiveId" clId="{53B271CB-F452-459D-8440-85404BE44661}" dt="2022-08-25T02:33:39.109" v="130" actId="20577"/>
          <ac:graphicFrameMkLst>
            <pc:docMk/>
            <pc:sldMk cId="3260044147" sldId="507"/>
            <ac:graphicFrameMk id="8" creationId="{F6F8481E-9F76-492F-AEAF-91002CA26584}"/>
          </ac:graphicFrameMkLst>
        </pc:graphicFrameChg>
      </pc:sldChg>
      <pc:sldChg chg="modSp">
        <pc:chgData name="Martin Agenor Rosales Mondragón" userId="81776d842cefd0c8" providerId="LiveId" clId="{53B271CB-F452-459D-8440-85404BE44661}" dt="2022-08-25T02:35:22.286" v="179" actId="20577"/>
        <pc:sldMkLst>
          <pc:docMk/>
          <pc:sldMk cId="3479100099" sldId="508"/>
        </pc:sldMkLst>
        <pc:spChg chg="mod">
          <ac:chgData name="Martin Agenor Rosales Mondragón" userId="81776d842cefd0c8" providerId="LiveId" clId="{53B271CB-F452-459D-8440-85404BE44661}" dt="2022-08-25T02:35:22.286" v="179" actId="20577"/>
          <ac:spMkLst>
            <pc:docMk/>
            <pc:sldMk cId="3479100099" sldId="508"/>
            <ac:spMk id="6" creationId="{53C073C8-7CBE-49C6-9532-C36B32C6F550}"/>
          </ac:spMkLst>
        </pc:spChg>
        <pc:graphicFrameChg chg="modGraphic">
          <ac:chgData name="Martin Agenor Rosales Mondragón" userId="81776d842cefd0c8" providerId="LiveId" clId="{53B271CB-F452-459D-8440-85404BE44661}" dt="2022-08-25T02:34:28.188" v="170" actId="20577"/>
          <ac:graphicFrameMkLst>
            <pc:docMk/>
            <pc:sldMk cId="3479100099" sldId="508"/>
            <ac:graphicFrameMk id="4" creationId="{0F4442C3-E0EF-4946-9D4C-6E8AB2D4675A}"/>
          </ac:graphicFrameMkLst>
        </pc:graphicFrameChg>
      </pc:sldChg>
      <pc:sldChg chg="addSp delSp modSp">
        <pc:chgData name="Martin Agenor Rosales Mondragón" userId="81776d842cefd0c8" providerId="LiveId" clId="{53B271CB-F452-459D-8440-85404BE44661}" dt="2022-08-25T02:58:47.342" v="391" actId="1035"/>
        <pc:sldMkLst>
          <pc:docMk/>
          <pc:sldMk cId="3572574461" sldId="509"/>
        </pc:sldMkLst>
        <pc:spChg chg="add del">
          <ac:chgData name="Martin Agenor Rosales Mondragón" userId="81776d842cefd0c8" providerId="LiveId" clId="{53B271CB-F452-459D-8440-85404BE44661}" dt="2022-08-25T02:52:34.624" v="193"/>
          <ac:spMkLst>
            <pc:docMk/>
            <pc:sldMk cId="3572574461" sldId="509"/>
            <ac:spMk id="3" creationId="{E463BC35-DB98-4264-A8AF-85A5A068B50C}"/>
          </ac:spMkLst>
        </pc:spChg>
        <pc:spChg chg="add del">
          <ac:chgData name="Martin Agenor Rosales Mondragón" userId="81776d842cefd0c8" providerId="LiveId" clId="{53B271CB-F452-459D-8440-85404BE44661}" dt="2022-08-25T02:52:55.584" v="195"/>
          <ac:spMkLst>
            <pc:docMk/>
            <pc:sldMk cId="3572574461" sldId="509"/>
            <ac:spMk id="5" creationId="{34316053-FCB7-4D62-A561-DF14F72DD879}"/>
          </ac:spMkLst>
        </pc:spChg>
        <pc:spChg chg="mod">
          <ac:chgData name="Martin Agenor Rosales Mondragón" userId="81776d842cefd0c8" providerId="LiveId" clId="{53B271CB-F452-459D-8440-85404BE44661}" dt="2022-08-25T02:55:22.063" v="376" actId="20577"/>
          <ac:spMkLst>
            <pc:docMk/>
            <pc:sldMk cId="3572574461" sldId="509"/>
            <ac:spMk id="6" creationId="{7C54A7F8-29BA-4267-918E-40DA6B2F1FED}"/>
          </ac:spMkLst>
        </pc:spChg>
        <pc:spChg chg="add del">
          <ac:chgData name="Martin Agenor Rosales Mondragón" userId="81776d842cefd0c8" providerId="LiveId" clId="{53B271CB-F452-459D-8440-85404BE44661}" dt="2022-08-25T02:52:34.624" v="193"/>
          <ac:spMkLst>
            <pc:docMk/>
            <pc:sldMk cId="3572574461" sldId="509"/>
            <ac:spMk id="355" creationId="{ADBE5558-0DBF-4CD7-A18C-D1A17C8540A4}"/>
          </ac:spMkLst>
        </pc:spChg>
        <pc:spChg chg="add del">
          <ac:chgData name="Martin Agenor Rosales Mondragón" userId="81776d842cefd0c8" providerId="LiveId" clId="{53B271CB-F452-459D-8440-85404BE44661}" dt="2022-08-25T02:52:34.624" v="193"/>
          <ac:spMkLst>
            <pc:docMk/>
            <pc:sldMk cId="3572574461" sldId="509"/>
            <ac:spMk id="356" creationId="{50841CB0-61EF-4C38-9AC0-B3FCF2E61D05}"/>
          </ac:spMkLst>
        </pc:spChg>
        <pc:spChg chg="add del">
          <ac:chgData name="Martin Agenor Rosales Mondragón" userId="81776d842cefd0c8" providerId="LiveId" clId="{53B271CB-F452-459D-8440-85404BE44661}" dt="2022-08-25T02:52:34.624" v="193"/>
          <ac:spMkLst>
            <pc:docMk/>
            <pc:sldMk cId="3572574461" sldId="509"/>
            <ac:spMk id="357" creationId="{8F487955-382C-4F26-8F34-74EF69581CD4}"/>
          </ac:spMkLst>
        </pc:spChg>
        <pc:spChg chg="add del">
          <ac:chgData name="Martin Agenor Rosales Mondragón" userId="81776d842cefd0c8" providerId="LiveId" clId="{53B271CB-F452-459D-8440-85404BE44661}" dt="2022-08-25T02:52:34.624" v="193"/>
          <ac:spMkLst>
            <pc:docMk/>
            <pc:sldMk cId="3572574461" sldId="509"/>
            <ac:spMk id="358" creationId="{4764C26C-7999-4BA6-9D03-6A4950E24F9F}"/>
          </ac:spMkLst>
        </pc:spChg>
        <pc:spChg chg="add del">
          <ac:chgData name="Martin Agenor Rosales Mondragón" userId="81776d842cefd0c8" providerId="LiveId" clId="{53B271CB-F452-459D-8440-85404BE44661}" dt="2022-08-25T02:52:34.624" v="193"/>
          <ac:spMkLst>
            <pc:docMk/>
            <pc:sldMk cId="3572574461" sldId="509"/>
            <ac:spMk id="359" creationId="{04CBD67B-75D5-4B86-8A7C-37F571B2BA4A}"/>
          </ac:spMkLst>
        </pc:spChg>
        <pc:spChg chg="add del">
          <ac:chgData name="Martin Agenor Rosales Mondragón" userId="81776d842cefd0c8" providerId="LiveId" clId="{53B271CB-F452-459D-8440-85404BE44661}" dt="2022-08-25T02:52:34.624" v="193"/>
          <ac:spMkLst>
            <pc:docMk/>
            <pc:sldMk cId="3572574461" sldId="509"/>
            <ac:spMk id="360" creationId="{7A3AF28F-483E-4A9F-BEAD-2F5EBADDD6EE}"/>
          </ac:spMkLst>
        </pc:spChg>
        <pc:spChg chg="add del">
          <ac:chgData name="Martin Agenor Rosales Mondragón" userId="81776d842cefd0c8" providerId="LiveId" clId="{53B271CB-F452-459D-8440-85404BE44661}" dt="2022-08-25T02:52:34.624" v="193"/>
          <ac:spMkLst>
            <pc:docMk/>
            <pc:sldMk cId="3572574461" sldId="509"/>
            <ac:spMk id="361" creationId="{30C3B9D7-3AD7-44E2-BBCF-E609A8630BAD}"/>
          </ac:spMkLst>
        </pc:spChg>
        <pc:spChg chg="add del">
          <ac:chgData name="Martin Agenor Rosales Mondragón" userId="81776d842cefd0c8" providerId="LiveId" clId="{53B271CB-F452-459D-8440-85404BE44661}" dt="2022-08-25T02:52:34.624" v="193"/>
          <ac:spMkLst>
            <pc:docMk/>
            <pc:sldMk cId="3572574461" sldId="509"/>
            <ac:spMk id="362" creationId="{0E47C804-614D-4119-BBD1-BDCE76FB069E}"/>
          </ac:spMkLst>
        </pc:spChg>
        <pc:spChg chg="add del">
          <ac:chgData name="Martin Agenor Rosales Mondragón" userId="81776d842cefd0c8" providerId="LiveId" clId="{53B271CB-F452-459D-8440-85404BE44661}" dt="2022-08-25T02:52:34.624" v="193"/>
          <ac:spMkLst>
            <pc:docMk/>
            <pc:sldMk cId="3572574461" sldId="509"/>
            <ac:spMk id="363" creationId="{449EE20C-4701-4C86-9189-30A725EE8F70}"/>
          </ac:spMkLst>
        </pc:spChg>
        <pc:spChg chg="add del">
          <ac:chgData name="Martin Agenor Rosales Mondragón" userId="81776d842cefd0c8" providerId="LiveId" clId="{53B271CB-F452-459D-8440-85404BE44661}" dt="2022-08-25T02:52:34.624" v="193"/>
          <ac:spMkLst>
            <pc:docMk/>
            <pc:sldMk cId="3572574461" sldId="509"/>
            <ac:spMk id="364" creationId="{D01BB786-C3FB-49E9-856F-CAD2A7572328}"/>
          </ac:spMkLst>
        </pc:spChg>
        <pc:spChg chg="add del">
          <ac:chgData name="Martin Agenor Rosales Mondragón" userId="81776d842cefd0c8" providerId="LiveId" clId="{53B271CB-F452-459D-8440-85404BE44661}" dt="2022-08-25T02:52:34.624" v="193"/>
          <ac:spMkLst>
            <pc:docMk/>
            <pc:sldMk cId="3572574461" sldId="509"/>
            <ac:spMk id="365" creationId="{B4BC12E9-DBDC-453E-82FA-AC0557706BA5}"/>
          </ac:spMkLst>
        </pc:spChg>
        <pc:spChg chg="add del">
          <ac:chgData name="Martin Agenor Rosales Mondragón" userId="81776d842cefd0c8" providerId="LiveId" clId="{53B271CB-F452-459D-8440-85404BE44661}" dt="2022-08-25T02:52:34.624" v="193"/>
          <ac:spMkLst>
            <pc:docMk/>
            <pc:sldMk cId="3572574461" sldId="509"/>
            <ac:spMk id="366" creationId="{8E512618-6960-4184-B4BF-FB3D58E688F4}"/>
          </ac:spMkLst>
        </pc:spChg>
        <pc:spChg chg="add del">
          <ac:chgData name="Martin Agenor Rosales Mondragón" userId="81776d842cefd0c8" providerId="LiveId" clId="{53B271CB-F452-459D-8440-85404BE44661}" dt="2022-08-25T02:52:34.624" v="193"/>
          <ac:spMkLst>
            <pc:docMk/>
            <pc:sldMk cId="3572574461" sldId="509"/>
            <ac:spMk id="367" creationId="{D2304E5B-4111-47D1-998D-D944C5D83A2B}"/>
          </ac:spMkLst>
        </pc:spChg>
        <pc:spChg chg="add del">
          <ac:chgData name="Martin Agenor Rosales Mondragón" userId="81776d842cefd0c8" providerId="LiveId" clId="{53B271CB-F452-459D-8440-85404BE44661}" dt="2022-08-25T02:52:34.624" v="193"/>
          <ac:spMkLst>
            <pc:docMk/>
            <pc:sldMk cId="3572574461" sldId="509"/>
            <ac:spMk id="368" creationId="{7C44CBCA-0132-4C38-8681-9E667D19BFC1}"/>
          </ac:spMkLst>
        </pc:spChg>
        <pc:spChg chg="add del">
          <ac:chgData name="Martin Agenor Rosales Mondragón" userId="81776d842cefd0c8" providerId="LiveId" clId="{53B271CB-F452-459D-8440-85404BE44661}" dt="2022-08-25T02:52:34.624" v="193"/>
          <ac:spMkLst>
            <pc:docMk/>
            <pc:sldMk cId="3572574461" sldId="509"/>
            <ac:spMk id="369" creationId="{3AE1CA3E-0F62-4872-9832-EE91F7DE4F80}"/>
          </ac:spMkLst>
        </pc:spChg>
        <pc:spChg chg="add del">
          <ac:chgData name="Martin Agenor Rosales Mondragón" userId="81776d842cefd0c8" providerId="LiveId" clId="{53B271CB-F452-459D-8440-85404BE44661}" dt="2022-08-25T02:52:34.624" v="193"/>
          <ac:spMkLst>
            <pc:docMk/>
            <pc:sldMk cId="3572574461" sldId="509"/>
            <ac:spMk id="370" creationId="{577A0384-0E10-4070-ADC3-1A2EDBA82E0F}"/>
          </ac:spMkLst>
        </pc:spChg>
        <pc:spChg chg="add del">
          <ac:chgData name="Martin Agenor Rosales Mondragón" userId="81776d842cefd0c8" providerId="LiveId" clId="{53B271CB-F452-459D-8440-85404BE44661}" dt="2022-08-25T02:52:34.624" v="193"/>
          <ac:spMkLst>
            <pc:docMk/>
            <pc:sldMk cId="3572574461" sldId="509"/>
            <ac:spMk id="371" creationId="{DBC60132-36CE-43E8-A61A-8F275FF02F56}"/>
          </ac:spMkLst>
        </pc:spChg>
        <pc:spChg chg="add del">
          <ac:chgData name="Martin Agenor Rosales Mondragón" userId="81776d842cefd0c8" providerId="LiveId" clId="{53B271CB-F452-459D-8440-85404BE44661}" dt="2022-08-25T02:52:34.624" v="193"/>
          <ac:spMkLst>
            <pc:docMk/>
            <pc:sldMk cId="3572574461" sldId="509"/>
            <ac:spMk id="372" creationId="{589055DF-B5D4-43DE-B8B6-25AB3BA4868C}"/>
          </ac:spMkLst>
        </pc:spChg>
        <pc:spChg chg="add del">
          <ac:chgData name="Martin Agenor Rosales Mondragón" userId="81776d842cefd0c8" providerId="LiveId" clId="{53B271CB-F452-459D-8440-85404BE44661}" dt="2022-08-25T02:52:34.624" v="193"/>
          <ac:spMkLst>
            <pc:docMk/>
            <pc:sldMk cId="3572574461" sldId="509"/>
            <ac:spMk id="373" creationId="{A323DE5B-104A-4EF5-83F1-9C82ADFBC606}"/>
          </ac:spMkLst>
        </pc:spChg>
        <pc:spChg chg="add del">
          <ac:chgData name="Martin Agenor Rosales Mondragón" userId="81776d842cefd0c8" providerId="LiveId" clId="{53B271CB-F452-459D-8440-85404BE44661}" dt="2022-08-25T02:52:34.624" v="193"/>
          <ac:spMkLst>
            <pc:docMk/>
            <pc:sldMk cId="3572574461" sldId="509"/>
            <ac:spMk id="374" creationId="{D5BA4651-35DE-4130-B1B0-359D3D391EDE}"/>
          </ac:spMkLst>
        </pc:spChg>
        <pc:spChg chg="mod">
          <ac:chgData name="Martin Agenor Rosales Mondragón" userId="81776d842cefd0c8" providerId="LiveId" clId="{53B271CB-F452-459D-8440-85404BE44661}" dt="2022-08-25T02:56:50.231" v="378" actId="1076"/>
          <ac:spMkLst>
            <pc:docMk/>
            <pc:sldMk cId="3572574461" sldId="509"/>
            <ac:spMk id="413" creationId="{67C822A2-6CD3-41BE-9F77-50C76B923B95}"/>
          </ac:spMkLst>
        </pc:spChg>
        <pc:spChg chg="mod">
          <ac:chgData name="Martin Agenor Rosales Mondragón" userId="81776d842cefd0c8" providerId="LiveId" clId="{53B271CB-F452-459D-8440-85404BE44661}" dt="2022-08-25T02:58:32.287" v="387" actId="1076"/>
          <ac:spMkLst>
            <pc:docMk/>
            <pc:sldMk cId="3572574461" sldId="509"/>
            <ac:spMk id="414" creationId="{C634C49B-2266-4DD6-8384-6C1523F5A557}"/>
          </ac:spMkLst>
        </pc:spChg>
        <pc:spChg chg="del">
          <ac:chgData name="Martin Agenor Rosales Mondragón" userId="81776d842cefd0c8" providerId="LiveId" clId="{53B271CB-F452-459D-8440-85404BE44661}" dt="2022-08-25T02:54:09.542" v="299" actId="478"/>
          <ac:spMkLst>
            <pc:docMk/>
            <pc:sldMk cId="3572574461" sldId="509"/>
            <ac:spMk id="422" creationId="{21815FCB-6D7B-41BD-BB03-935C0279B57A}"/>
          </ac:spMkLst>
        </pc:spChg>
        <pc:spChg chg="add del">
          <ac:chgData name="Martin Agenor Rosales Mondragón" userId="81776d842cefd0c8" providerId="LiveId" clId="{53B271CB-F452-459D-8440-85404BE44661}" dt="2022-08-25T02:52:55.584" v="195"/>
          <ac:spMkLst>
            <pc:docMk/>
            <pc:sldMk cId="3572574461" sldId="509"/>
            <ac:spMk id="721" creationId="{8073F25F-BEB1-4F59-B8F9-A0665C8AA025}"/>
          </ac:spMkLst>
        </pc:spChg>
        <pc:spChg chg="add del">
          <ac:chgData name="Martin Agenor Rosales Mondragón" userId="81776d842cefd0c8" providerId="LiveId" clId="{53B271CB-F452-459D-8440-85404BE44661}" dt="2022-08-25T02:52:55.584" v="195"/>
          <ac:spMkLst>
            <pc:docMk/>
            <pc:sldMk cId="3572574461" sldId="509"/>
            <ac:spMk id="722" creationId="{18B4AF39-6587-4E09-A80B-5DCDBD538300}"/>
          </ac:spMkLst>
        </pc:spChg>
        <pc:spChg chg="add del">
          <ac:chgData name="Martin Agenor Rosales Mondragón" userId="81776d842cefd0c8" providerId="LiveId" clId="{53B271CB-F452-459D-8440-85404BE44661}" dt="2022-08-25T02:52:55.584" v="195"/>
          <ac:spMkLst>
            <pc:docMk/>
            <pc:sldMk cId="3572574461" sldId="509"/>
            <ac:spMk id="723" creationId="{E235332A-526E-4DAE-8576-47DC924C0063}"/>
          </ac:spMkLst>
        </pc:spChg>
        <pc:spChg chg="add del">
          <ac:chgData name="Martin Agenor Rosales Mondragón" userId="81776d842cefd0c8" providerId="LiveId" clId="{53B271CB-F452-459D-8440-85404BE44661}" dt="2022-08-25T02:52:55.584" v="195"/>
          <ac:spMkLst>
            <pc:docMk/>
            <pc:sldMk cId="3572574461" sldId="509"/>
            <ac:spMk id="724" creationId="{390217FB-6F0B-47DD-9C8C-4E567C0B03A5}"/>
          </ac:spMkLst>
        </pc:spChg>
        <pc:spChg chg="add del">
          <ac:chgData name="Martin Agenor Rosales Mondragón" userId="81776d842cefd0c8" providerId="LiveId" clId="{53B271CB-F452-459D-8440-85404BE44661}" dt="2022-08-25T02:52:55.584" v="195"/>
          <ac:spMkLst>
            <pc:docMk/>
            <pc:sldMk cId="3572574461" sldId="509"/>
            <ac:spMk id="725" creationId="{5484B222-CCBC-4A00-B703-C1276323B947}"/>
          </ac:spMkLst>
        </pc:spChg>
        <pc:spChg chg="add del">
          <ac:chgData name="Martin Agenor Rosales Mondragón" userId="81776d842cefd0c8" providerId="LiveId" clId="{53B271CB-F452-459D-8440-85404BE44661}" dt="2022-08-25T02:52:55.584" v="195"/>
          <ac:spMkLst>
            <pc:docMk/>
            <pc:sldMk cId="3572574461" sldId="509"/>
            <ac:spMk id="726" creationId="{03363233-AA95-4429-805B-40086ED7324F}"/>
          </ac:spMkLst>
        </pc:spChg>
        <pc:spChg chg="add del">
          <ac:chgData name="Martin Agenor Rosales Mondragón" userId="81776d842cefd0c8" providerId="LiveId" clId="{53B271CB-F452-459D-8440-85404BE44661}" dt="2022-08-25T02:52:55.584" v="195"/>
          <ac:spMkLst>
            <pc:docMk/>
            <pc:sldMk cId="3572574461" sldId="509"/>
            <ac:spMk id="727" creationId="{49B36F34-C296-43CC-A377-2E33841FE1FE}"/>
          </ac:spMkLst>
        </pc:spChg>
        <pc:spChg chg="add del">
          <ac:chgData name="Martin Agenor Rosales Mondragón" userId="81776d842cefd0c8" providerId="LiveId" clId="{53B271CB-F452-459D-8440-85404BE44661}" dt="2022-08-25T02:52:55.584" v="195"/>
          <ac:spMkLst>
            <pc:docMk/>
            <pc:sldMk cId="3572574461" sldId="509"/>
            <ac:spMk id="728" creationId="{5B67B970-5777-4723-B197-530DE1BA6120}"/>
          </ac:spMkLst>
        </pc:spChg>
        <pc:spChg chg="add del">
          <ac:chgData name="Martin Agenor Rosales Mondragón" userId="81776d842cefd0c8" providerId="LiveId" clId="{53B271CB-F452-459D-8440-85404BE44661}" dt="2022-08-25T02:52:55.584" v="195"/>
          <ac:spMkLst>
            <pc:docMk/>
            <pc:sldMk cId="3572574461" sldId="509"/>
            <ac:spMk id="729" creationId="{9AD88AEB-B021-417E-B40F-B71137F2ED6E}"/>
          </ac:spMkLst>
        </pc:spChg>
        <pc:spChg chg="add del">
          <ac:chgData name="Martin Agenor Rosales Mondragón" userId="81776d842cefd0c8" providerId="LiveId" clId="{53B271CB-F452-459D-8440-85404BE44661}" dt="2022-08-25T02:52:55.584" v="195"/>
          <ac:spMkLst>
            <pc:docMk/>
            <pc:sldMk cId="3572574461" sldId="509"/>
            <ac:spMk id="730" creationId="{77CBE709-D566-4E78-97D1-487824C3D3A3}"/>
          </ac:spMkLst>
        </pc:spChg>
        <pc:spChg chg="add del">
          <ac:chgData name="Martin Agenor Rosales Mondragón" userId="81776d842cefd0c8" providerId="LiveId" clId="{53B271CB-F452-459D-8440-85404BE44661}" dt="2022-08-25T02:52:55.584" v="195"/>
          <ac:spMkLst>
            <pc:docMk/>
            <pc:sldMk cId="3572574461" sldId="509"/>
            <ac:spMk id="731" creationId="{A7EC687B-9F20-4FF2-88F7-F36E88889C69}"/>
          </ac:spMkLst>
        </pc:spChg>
        <pc:spChg chg="add del">
          <ac:chgData name="Martin Agenor Rosales Mondragón" userId="81776d842cefd0c8" providerId="LiveId" clId="{53B271CB-F452-459D-8440-85404BE44661}" dt="2022-08-25T02:52:55.584" v="195"/>
          <ac:spMkLst>
            <pc:docMk/>
            <pc:sldMk cId="3572574461" sldId="509"/>
            <ac:spMk id="732" creationId="{90C49401-19A5-4FD6-862D-ADF05F4E0CB6}"/>
          </ac:spMkLst>
        </pc:spChg>
        <pc:spChg chg="add del">
          <ac:chgData name="Martin Agenor Rosales Mondragón" userId="81776d842cefd0c8" providerId="LiveId" clId="{53B271CB-F452-459D-8440-85404BE44661}" dt="2022-08-25T02:52:55.584" v="195"/>
          <ac:spMkLst>
            <pc:docMk/>
            <pc:sldMk cId="3572574461" sldId="509"/>
            <ac:spMk id="733" creationId="{FCC60846-7F92-4D36-B1A2-3C008F7F74FA}"/>
          </ac:spMkLst>
        </pc:spChg>
        <pc:spChg chg="add del">
          <ac:chgData name="Martin Agenor Rosales Mondragón" userId="81776d842cefd0c8" providerId="LiveId" clId="{53B271CB-F452-459D-8440-85404BE44661}" dt="2022-08-25T02:52:55.584" v="195"/>
          <ac:spMkLst>
            <pc:docMk/>
            <pc:sldMk cId="3572574461" sldId="509"/>
            <ac:spMk id="734" creationId="{6238C464-3BB5-4C60-B663-1F7FA50075A6}"/>
          </ac:spMkLst>
        </pc:spChg>
        <pc:spChg chg="add del">
          <ac:chgData name="Martin Agenor Rosales Mondragón" userId="81776d842cefd0c8" providerId="LiveId" clId="{53B271CB-F452-459D-8440-85404BE44661}" dt="2022-08-25T02:52:55.584" v="195"/>
          <ac:spMkLst>
            <pc:docMk/>
            <pc:sldMk cId="3572574461" sldId="509"/>
            <ac:spMk id="735" creationId="{EA5A3905-8C83-496A-BCEF-B04430CC1EAE}"/>
          </ac:spMkLst>
        </pc:spChg>
        <pc:spChg chg="add del">
          <ac:chgData name="Martin Agenor Rosales Mondragón" userId="81776d842cefd0c8" providerId="LiveId" clId="{53B271CB-F452-459D-8440-85404BE44661}" dt="2022-08-25T02:52:55.584" v="195"/>
          <ac:spMkLst>
            <pc:docMk/>
            <pc:sldMk cId="3572574461" sldId="509"/>
            <ac:spMk id="736" creationId="{1EF92071-5A31-4222-A0C6-A863B01FAE0F}"/>
          </ac:spMkLst>
        </pc:spChg>
        <pc:spChg chg="add del">
          <ac:chgData name="Martin Agenor Rosales Mondragón" userId="81776d842cefd0c8" providerId="LiveId" clId="{53B271CB-F452-459D-8440-85404BE44661}" dt="2022-08-25T02:52:55.584" v="195"/>
          <ac:spMkLst>
            <pc:docMk/>
            <pc:sldMk cId="3572574461" sldId="509"/>
            <ac:spMk id="737" creationId="{13972192-962C-4DFD-97E8-FFAAFF8AE9C3}"/>
          </ac:spMkLst>
        </pc:spChg>
        <pc:spChg chg="add del">
          <ac:chgData name="Martin Agenor Rosales Mondragón" userId="81776d842cefd0c8" providerId="LiveId" clId="{53B271CB-F452-459D-8440-85404BE44661}" dt="2022-08-25T02:52:55.584" v="195"/>
          <ac:spMkLst>
            <pc:docMk/>
            <pc:sldMk cId="3572574461" sldId="509"/>
            <ac:spMk id="738" creationId="{A3B4AE9A-5565-410B-A590-8EF4018BBE93}"/>
          </ac:spMkLst>
        </pc:spChg>
        <pc:spChg chg="add del">
          <ac:chgData name="Martin Agenor Rosales Mondragón" userId="81776d842cefd0c8" providerId="LiveId" clId="{53B271CB-F452-459D-8440-85404BE44661}" dt="2022-08-25T02:52:55.584" v="195"/>
          <ac:spMkLst>
            <pc:docMk/>
            <pc:sldMk cId="3572574461" sldId="509"/>
            <ac:spMk id="739" creationId="{22EA8788-7FE8-435C-A393-67D18E55D33C}"/>
          </ac:spMkLst>
        </pc:spChg>
        <pc:spChg chg="add del">
          <ac:chgData name="Martin Agenor Rosales Mondragón" userId="81776d842cefd0c8" providerId="LiveId" clId="{53B271CB-F452-459D-8440-85404BE44661}" dt="2022-08-25T02:52:55.584" v="195"/>
          <ac:spMkLst>
            <pc:docMk/>
            <pc:sldMk cId="3572574461" sldId="509"/>
            <ac:spMk id="740" creationId="{782D3B39-3CDB-4D38-997A-09351450BEA9}"/>
          </ac:spMkLst>
        </pc:spChg>
        <pc:spChg chg="add">
          <ac:chgData name="Martin Agenor Rosales Mondragón" userId="81776d842cefd0c8" providerId="LiveId" clId="{53B271CB-F452-459D-8440-85404BE44661}" dt="2022-08-25T02:56:46.017" v="377"/>
          <ac:spMkLst>
            <pc:docMk/>
            <pc:sldMk cId="3572574461" sldId="509"/>
            <ac:spMk id="744" creationId="{BE88C258-9698-4795-A575-815435A97331}"/>
          </ac:spMkLst>
        </pc:spChg>
        <pc:spChg chg="add mod">
          <ac:chgData name="Martin Agenor Rosales Mondragón" userId="81776d842cefd0c8" providerId="LiveId" clId="{53B271CB-F452-459D-8440-85404BE44661}" dt="2022-08-25T02:57:04.665" v="386" actId="6549"/>
          <ac:spMkLst>
            <pc:docMk/>
            <pc:sldMk cId="3572574461" sldId="509"/>
            <ac:spMk id="745" creationId="{0E4118A9-B979-42C7-ABD7-54A0F7AEC90D}"/>
          </ac:spMkLst>
        </pc:spChg>
        <pc:graphicFrameChg chg="add del">
          <ac:chgData name="Martin Agenor Rosales Mondragón" userId="81776d842cefd0c8" providerId="LiveId" clId="{53B271CB-F452-459D-8440-85404BE44661}" dt="2022-08-25T02:52:34.624" v="193"/>
          <ac:graphicFrameMkLst>
            <pc:docMk/>
            <pc:sldMk cId="3572574461" sldId="509"/>
            <ac:graphicFrameMk id="2" creationId="{D94A6FD9-7A2E-4242-96E4-2759D9ABABEB}"/>
          </ac:graphicFrameMkLst>
        </pc:graphicFrameChg>
        <pc:graphicFrameChg chg="add del">
          <ac:chgData name="Martin Agenor Rosales Mondragón" userId="81776d842cefd0c8" providerId="LiveId" clId="{53B271CB-F452-459D-8440-85404BE44661}" dt="2022-08-25T02:52:55.584" v="195"/>
          <ac:graphicFrameMkLst>
            <pc:docMk/>
            <pc:sldMk cId="3572574461" sldId="509"/>
            <ac:graphicFrameMk id="4" creationId="{214DE62A-E253-45F6-8C37-F6CC8391C7C5}"/>
          </ac:graphicFrameMkLst>
        </pc:graphicFrameChg>
        <pc:picChg chg="add mod">
          <ac:chgData name="Martin Agenor Rosales Mondragón" userId="81776d842cefd0c8" providerId="LiveId" clId="{53B271CB-F452-459D-8440-85404BE44661}" dt="2022-08-25T02:56:54.343" v="379" actId="1076"/>
          <ac:picMkLst>
            <pc:docMk/>
            <pc:sldMk cId="3572574461" sldId="509"/>
            <ac:picMk id="7" creationId="{F85A9660-AD77-4FA6-AF01-728B3F2ED217}"/>
          </ac:picMkLst>
        </pc:picChg>
        <pc:picChg chg="del">
          <ac:chgData name="Martin Agenor Rosales Mondragón" userId="81776d842cefd0c8" providerId="LiveId" clId="{53B271CB-F452-459D-8440-85404BE44661}" dt="2022-08-25T02:35:44.144" v="180" actId="478"/>
          <ac:picMkLst>
            <pc:docMk/>
            <pc:sldMk cId="3572574461" sldId="509"/>
            <ac:picMk id="9" creationId="{FBA203A5-2A5A-459B-B1B7-293184EE2528}"/>
          </ac:picMkLst>
        </pc:picChg>
        <pc:picChg chg="add mod ord">
          <ac:chgData name="Martin Agenor Rosales Mondragón" userId="81776d842cefd0c8" providerId="LiveId" clId="{53B271CB-F452-459D-8440-85404BE44661}" dt="2022-08-25T02:58:47.342" v="391" actId="1035"/>
          <ac:picMkLst>
            <pc:docMk/>
            <pc:sldMk cId="3572574461" sldId="509"/>
            <ac:picMk id="10" creationId="{78AF56C0-C065-4370-9D6E-688B8A173EC8}"/>
          </ac:picMkLst>
        </pc:picChg>
        <pc:picChg chg="del">
          <ac:chgData name="Martin Agenor Rosales Mondragón" userId="81776d842cefd0c8" providerId="LiveId" clId="{53B271CB-F452-459D-8440-85404BE44661}" dt="2022-08-25T02:35:48.490" v="181" actId="478"/>
          <ac:picMkLst>
            <pc:docMk/>
            <pc:sldMk cId="3572574461" sldId="509"/>
            <ac:picMk id="420" creationId="{303E98B9-F97B-48CB-87B2-9086755CBC2D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049" creationId="{C4FF37CC-DB12-4932-AA85-D789821FF059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050" creationId="{E4100B52-E148-4939-8A9C-7EF255642DD3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051" creationId="{FCF652E7-DC5A-4ABA-96BA-7BB568CAD1D7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052" creationId="{89555122-9BA0-44B0-9FC3-68C3E10CE906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053" creationId="{5C4BD88E-506E-4DDE-8667-2848BD7F552C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054" creationId="{E2423AE4-335D-4505-A0C6-5F97023F9353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055" creationId="{7752F282-B8CD-40E7-BE54-B3F6D070B78C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056" creationId="{9F516B1D-9E17-4AFF-9141-52B079928C00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057" creationId="{0B958241-5232-49D1-9ADC-AEFF2F9252C9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058" creationId="{17ADB4DC-A830-4796-9BE2-FD929469355F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059" creationId="{3E3B306E-00F9-459D-B218-5FC241137889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060" creationId="{B0E11783-E8EA-4FC9-A96C-C96B99A5FB59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061" creationId="{FAD6C3EB-C476-4094-9113-F09C7BD573FC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062" creationId="{EF8C4EFA-CD53-4DA5-858B-647DB2B6593D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063" creationId="{496893BF-F838-40BD-A0AD-A9C22953B9ED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064" creationId="{BD326E8C-4E43-41D3-B354-EBF7BD394989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065" creationId="{22BE4D76-6108-41F8-A060-2782D3334303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066" creationId="{33115EB9-7AA6-41FA-BCE8-07934FC00D99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067" creationId="{069FA63F-B1F5-4F44-B927-C84C261BB456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068" creationId="{D4FBEA26-4094-444C-A0D2-28615061343E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069" creationId="{8A14F5E9-D0E1-45F0-9BD5-00F24B935FF0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070" creationId="{DDE7F751-A5EE-4465-815D-A1916BBEB799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071" creationId="{40A01BD9-7813-4C44-8582-EB13F8901B21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072" creationId="{9341BAE6-D7B2-4BE8-9D1C-4D46E239EAF1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073" creationId="{B57F4BA8-4946-46AB-8D83-4A4AFEEA0BC0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074" creationId="{34A935D1-435C-4914-8477-8876AE35B55B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075" creationId="{5712B5AC-4323-4E76-8F72-71A75B8079F4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076" creationId="{E464FC43-0FCF-4D51-9559-E0254C8A83E4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077" creationId="{702AAFFA-3488-48D7-BE42-F87C89ABDC9E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078" creationId="{9A963E24-51A3-4750-B16A-12FA863C9718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079" creationId="{714F6DE2-CADC-47F7-88D2-1242F11F098E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080" creationId="{056599DD-3EB0-4CC8-979A-6D4833DEED7F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081" creationId="{DF6E0F73-E181-46DE-8305-259266F86830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082" creationId="{D2FFAB3F-553B-41BC-B4E0-941C8A18D6F0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083" creationId="{C68EA69C-CE37-449B-846A-F5445900047A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084" creationId="{DAD9016B-167F-416B-82F8-E28E7FA79F7E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085" creationId="{B353749A-1EF3-435C-A67C-24B7D7730841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087" creationId="{60B3410F-F494-4C44-907F-B093A75C13CB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088" creationId="{6F887251-4DE1-46EE-BEB5-BB3E90E3139F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090" creationId="{7278EFC8-0E01-4BF5-B3F4-47DD6C87092E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091" creationId="{5C3F2D61-9D31-4A84-A12F-CDBD14007E4B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092" creationId="{3593E5DC-BA74-4F7C-B46E-8511455A0DDF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093" creationId="{54728EEB-A8C4-48FA-BE39-E156122C3C5B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094" creationId="{E686A6DB-54E3-42CF-B6BA-8C254CBD93C5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095" creationId="{216022E6-EABD-4265-A5F7-2D2F18FB4A4E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096" creationId="{1524CB7A-060E-4F51-A99F-6BEA0252BB4B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097" creationId="{13F1E88D-ED80-42B1-8767-F00D808B72EA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098" creationId="{98999CAE-A4BF-43C8-843F-C886559A509A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099" creationId="{E1630439-A8B4-4329-ACF5-4C9FE32C5918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100" creationId="{2CAB151D-6182-41DC-8C3C-C3D38D958241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101" creationId="{2E0E519E-6D82-4D81-A4A4-E94A3E44B592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102" creationId="{510C4E03-D580-48C8-AB21-03C39415413D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103" creationId="{029A4B5E-49A6-44A0-A388-1BD3C8B76003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104" creationId="{D04F1A05-F8F8-45C1-A973-6A3F63DCD11B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106" creationId="{EE447AB3-2E06-4F67-9D17-A3A8B7FBF867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107" creationId="{0504BC56-E233-41E1-BC88-64FF9B340019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108" creationId="{43C844D0-C52F-43DE-8E7E-3E0EA8036386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109" creationId="{34E99669-337B-4974-9F4B-F54EA188C09A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110" creationId="{2D7E8DEE-E5A8-45C9-8E81-F09C4222E1C3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111" creationId="{AF4CE876-14FB-4CF9-A885-52940BACB1D6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112" creationId="{9661E9B1-4817-475E-A48B-FC4D63CBECCA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113" creationId="{AA0763C1-38FB-4250-AB4C-1296E558A4B3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114" creationId="{1F1FB648-C5AD-4378-AD11-612F9EAFD9A3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115" creationId="{D181C0DB-74CC-4309-A45C-9B9FBD55F0BE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116" creationId="{2107AF4C-8C97-4B65-ACBB-0F9FB6538CA3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117" creationId="{223669E7-00FC-44B2-AE37-5E24F4B82F46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118" creationId="{FACE204C-4C54-4D7F-A70A-C7B353CDB8C8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119" creationId="{FB2DD01D-8792-4AE3-B3AB-509E7B06925A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120" creationId="{9C7818EF-DB23-4E72-9DCD-ECA42CC04927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121" creationId="{46E99FF5-2FF3-471E-8533-4519B12313DF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123" creationId="{F1A459BF-4CCD-4C08-B695-6E565B14FB04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124" creationId="{DD4970DE-604C-4D3C-AE65-F36FC4E1E6F0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125" creationId="{A7105607-F087-4212-8CDF-5AB7887BDE69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126" creationId="{3C1FE351-E6E4-4045-A6F0-2A30CC175DB3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127" creationId="{DFA5213F-6728-4EE5-B143-FD4E7937A935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128" creationId="{B31B6DB7-05DE-4F24-BE23-89A7CE63E83E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129" creationId="{82B26550-498D-4E67-8B2C-78B3509D6981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130" creationId="{E67704DC-1415-425C-978E-B0D46870EF9F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131" creationId="{1C2DC930-7855-4434-BF1B-EB92A31D4F8D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132" creationId="{14A7E18A-7090-4F4A-A132-5E509C562178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133" creationId="{049CB86E-7984-4ABB-B69A-34E15CEDC6A8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134" creationId="{9E4DB455-CC09-480A-9D94-023D8A114CBE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135" creationId="{80D679DD-2BBD-476C-90C2-51D11C23029A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136" creationId="{95FD1789-2188-4156-9629-3104D77A1826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137" creationId="{F84A9C67-C934-47FA-B864-29D66BA6BEAA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139" creationId="{21D4DFDA-7EA1-4862-8410-88377E1AFD09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140" creationId="{40C41AEF-1ACA-4095-BF46-1C793B52E79A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141" creationId="{3BD22258-BDAD-49E6-BBCF-99CEE3406CB1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142" creationId="{81BAED3F-84E5-4FA0-B589-C3D6E98E9D74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143" creationId="{F3C9C99F-A468-4995-BD64-1DE6134D061D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144" creationId="{E7B83C7C-9638-411F-A133-38FE5C397516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145" creationId="{8A23AE8A-BBBF-42A4-A7F9-8E4F3FCE5B92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146" creationId="{B13B69B7-F8A3-4ABD-A39F-87716F97DE1C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147" creationId="{AD82AAD6-8084-473B-88A6-A13ADDC757FD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148" creationId="{7039B97F-E40B-4DE2-B425-CA3CE287B8A4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149" creationId="{B579A340-6FD1-495B-A005-06AEABB478A9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150" creationId="{41AA0F62-782A-4B92-9FD8-2FAB278169B4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151" creationId="{6D78DB88-669B-4BED-90BD-36AC0A212AA0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152" creationId="{15FD311E-C2C6-48F7-9BD7-848BDD4E41A4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153" creationId="{E1232D1A-28C4-4D48-A157-F3CDF07AE704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154" creationId="{CFFBC7F1-FA62-4E85-8357-A5C11737106D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155" creationId="{67BC15F4-B09E-427F-B004-9AE2AA945B46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157" creationId="{8AC8D591-EBB4-4926-A7CF-190E7126D069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158" creationId="{446AE5D1-7F7B-42EC-8167-0B788399DDBF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159" creationId="{331A55F0-260D-4AEA-B133-A5A05B024D42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160" creationId="{D3DD85B2-17EE-4419-8026-81CB2256DCBB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161" creationId="{0CBF74B8-120E-4363-816F-B8B9A6117331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162" creationId="{78686094-4B76-4283-A72C-16DC7689CD53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163" creationId="{CD9CD5B7-4A26-454F-88CB-4CFFB5AC50E6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164" creationId="{D467388B-6B97-4782-A232-5A483E238491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165" creationId="{B2DC471E-2B14-4F44-965C-1689B3B8624B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166" creationId="{48F5EE61-10C8-46DC-87F7-4E3C30320F2D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167" creationId="{CE6A2720-D722-4358-B052-F88C415A8369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168" creationId="{4180D04A-3295-4AF3-A127-6945CD40F8DA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169" creationId="{05E50047-8AA2-4A0D-9C04-310C166FBED5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170" creationId="{3241663B-9BEA-4AB4-80CD-BCC3D29B55A0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171" creationId="{7716908E-F650-4F4E-967C-E403CB0B45DE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172" creationId="{843454E3-B447-46EF-8D87-A0D4A48CDC7C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173" creationId="{2A2CA8D1-144D-4AF7-8805-BD79EABA3EFE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175" creationId="{46EA7A2C-2D2C-43AB-A609-203BA7ED262D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176" creationId="{1286E7D5-78BA-4D84-B232-002F4B99736B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177" creationId="{4E2B77AE-30B8-4638-A375-9FE80C3B5982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178" creationId="{8A58A13C-6912-43FC-B2DA-707362771CFF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179" creationId="{CDBF1AB9-8EBA-45E7-999D-537971618E74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180" creationId="{4BB56A18-E810-4068-B794-1EA2F612E2CA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181" creationId="{C6815483-1CBD-45DF-BF2E-87876191C0B1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182" creationId="{ED597F8E-BE41-4CE0-8A05-233570232E2E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184" creationId="{C214B53D-A944-4C66-B37D-D33A884D10EA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185" creationId="{570BD725-9692-456B-AB36-086FAC3BEF77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186" creationId="{AFB68EEF-888F-4AC2-AB39-668B95159935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187" creationId="{7EDF1A68-D886-4FA0-ADF0-68178F140094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188" creationId="{789B07FB-8A58-4437-B0FE-C6007DC91F64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189" creationId="{DB802CF0-20C3-42B0-8626-22185AAB85B4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190" creationId="{FF3F84B8-C398-4F6F-975C-E5D34BF6DFA0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191" creationId="{D77A50C8-E687-4CB3-A37C-ACAD3524F9E6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192" creationId="{A6CFE3BB-CF5B-4E75-83AE-53432865516C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193" creationId="{98419DCA-B3BF-4F0E-9BA4-09ECEA0449D5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194" creationId="{7C3092F1-6936-4FA9-994E-33085201E1CC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195" creationId="{40E15EBB-CCAB-428C-B8D2-E71C670B3CE9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196" creationId="{C3183E88-5755-4FAB-8D57-609D64FA188A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197" creationId="{558A0680-EA13-470D-8F23-9917EA88ED04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198" creationId="{4A1D4878-F84B-4CAB-A6C0-229D04D0389C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199" creationId="{1AA4BF8C-DDFF-442E-986A-FBB94189445D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200" creationId="{603A3CA5-5F6B-4BA5-8D51-A03399BA8A9A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201" creationId="{31530073-EEE6-44BA-A3E2-8D41C799790D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202" creationId="{B351F94F-ACD3-4831-97D9-64B719B86B83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203" creationId="{744884B8-EE6B-44D7-9746-AC99397EDB95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204" creationId="{C11E28B4-1D40-473F-957F-96C0FA16A9B2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205" creationId="{5640801F-06E7-4781-903B-6FA5A80B54C8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206" creationId="{D23AAEC6-A1BD-40AB-916D-04E6438AA8B3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208" creationId="{12B4D3E0-4F70-474D-BF70-021AE3D5C4CD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209" creationId="{E57BC18A-965C-42C3-BFBE-78925D3D55B3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210" creationId="{6EFF98B8-1319-4DC8-A99A-22ACA547FEAE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211" creationId="{2E8612F9-2C06-4EBD-A4ED-830E7D221C07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212" creationId="{5219290F-AFA3-4F70-A9D5-BA7552B8BF60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213" creationId="{8572520E-3DB8-4F09-9C50-E3ECDA6E3348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214" creationId="{971B8EF5-634E-4B6A-8E82-036499580168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215" creationId="{A8430C46-9E8D-4F32-B5C6-34C77828B615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216" creationId="{D787C6AB-C403-4CA4-B61F-72298D521A8C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217" creationId="{2644998F-628C-4BC4-9820-46289C115DC2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218" creationId="{8FEC71CF-0BE1-4B48-965A-61812659CC3E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219" creationId="{789BA0FC-D3B9-4E0B-A60D-BF357C551B5F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220" creationId="{1A37D969-FEA7-4AE6-876F-AE05EB9BBB56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221" creationId="{E2BBF0FE-A939-442E-A384-313EB505DF97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222" creationId="{F4711C06-9D59-40D3-97B1-751B234F3469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223" creationId="{CCDF8ADF-331B-46FD-B175-454D92DFB99D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224" creationId="{E930DFEE-40A5-474C-A99C-82FAEF586C5A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225" creationId="{ACD87DD7-4372-439D-AC45-891D4AF8361D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226" creationId="{B06761E0-65CB-4F4D-B9D6-C6331D7C079C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227" creationId="{367F4E0C-3FCE-482A-BE3D-4F7B4DD979A1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228" creationId="{307ECA91-51A7-4ECC-998F-806592BA807A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229" creationId="{84FC90D4-5696-4AA3-9329-2380B0B2F787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230" creationId="{30707659-F2C4-4629-95B5-0D9629BDD4CD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231" creationId="{9EE21EDE-EFB0-4299-84D4-55BE06184D6A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233" creationId="{ACC57BD0-5A6F-4709-964A-3B1DB1CF11C1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234" creationId="{4E3CB3C8-FFCF-4904-9499-2D53A8B03136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235" creationId="{6664CF7A-8085-49A1-9D7E-4B7CD8F57468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237" creationId="{BFEDC918-F046-4529-A0CD-B3C134162644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238" creationId="{CA025379-9215-435F-B88F-400415598211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239" creationId="{8F30A9B4-28AA-4338-BD3F-3FCF2F892AD4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240" creationId="{08EE9FA0-C65F-4F9D-AB9D-AF79ACA7D890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241" creationId="{71ABD99F-0B92-4EAA-AABB-F20A7F61B524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242" creationId="{91F22211-46A8-451E-B71F-93AB51FA0DE6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243" creationId="{545171EC-DAB3-4A29-9E3A-9E31C4571A95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244" creationId="{6EE7DE7B-9901-4BD4-9BF1-1A9698965087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245" creationId="{087E07C0-B637-431C-8709-BE705071F42E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246" creationId="{F5B4BBDC-918C-4505-A430-02522A44DC39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247" creationId="{8F532E06-6D48-4EF5-AEB8-323E722143FD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248" creationId="{46EBAB89-AF73-4142-A6FE-7480C5A7D8B8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249" creationId="{71EE4667-2BA0-4881-AED7-094DE15A240B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250" creationId="{C2845C76-C680-48E2-8CC3-25F15CB88B03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251" creationId="{0BADF83B-5741-4B06-8642-D85ADC68EBE8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252" creationId="{88692857-86B9-429F-92A5-EBFD10CD7F14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253" creationId="{25C54DAE-87A6-409E-B926-2657F9197414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254" creationId="{9683C2E5-B389-4A38-A41D-1F14CC06755F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255" creationId="{9998D8A4-9069-4ED5-8507-E826BACFED6D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256" creationId="{2D797B9A-1B3E-46DE-BF26-42BFD6509703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257" creationId="{5F412798-D8E5-44D0-8514-F09351B28512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259" creationId="{88FF857A-22DE-4A44-96A7-45A9B8B1A346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261" creationId="{412E46DF-2F47-41C1-A4E2-BAE26A64B51D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262" creationId="{292222D9-18AB-434A-B210-589870DE4A38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263" creationId="{1046771B-0A93-4A95-BD62-2F6804F214EE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264" creationId="{BD14B95A-27DC-4EB8-8989-9934D06FD05B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265" creationId="{DF2E2069-23C0-48EC-80FD-6F7F8B26F22D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266" creationId="{DA5B68E4-D6AB-443F-AD69-08F15EB41AED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267" creationId="{FC52AB06-8D45-4163-925A-C7BD27CE3425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268" creationId="{DBF4A0E9-1836-4ECF-9569-F7FFA2CA813D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269" creationId="{285E66E3-D486-47D8-82CF-1A96CD9670AD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270" creationId="{A9C8D01E-31C0-43C4-A062-6B5A50A03A2E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271" creationId="{2D28E79B-8C28-4D8C-8DEB-8E8846DD0942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272" creationId="{A1604C47-166F-4480-B2A3-AC6D558587B5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273" creationId="{ACF5D272-6E0C-486D-9B12-892E1BA7EB5C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274" creationId="{CF494EE6-3784-4E8A-B054-FD4E9345A734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276" creationId="{F696F3A1-CE74-450F-A9BE-C7FFC1A6DBC1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277" creationId="{2B678F38-1827-40F8-8424-2B2FB518473D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278" creationId="{1836209A-DEBB-4111-9885-59F41681FFEF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279" creationId="{C82F63DB-A0E3-40E2-B73F-D39D5AB3ABD1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280" creationId="{B125BBD9-9C19-41DB-A809-0739EBBF9049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281" creationId="{2A18F9DE-AA15-4BAE-84F6-6359ED18E699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282" creationId="{8A758B00-4ADF-4DC3-948B-B4FE4BD91122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283" creationId="{F896A8E6-1324-4B76-A961-F3A5A5899F72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284" creationId="{0EA60515-697A-4A41-9279-B0BCCD0FAF87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285" creationId="{83BD1F98-D886-4AFE-B186-9402AABCB78F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286" creationId="{1C09187B-08CD-4979-89BA-D1123D2DF363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287" creationId="{F308ED57-BB17-46B9-BCCE-FBDB34BD0981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288" creationId="{FF895542-A0CE-476C-B501-5BB438B6327A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289" creationId="{A2C2388D-47DF-40F2-B5CA-24D384863002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290" creationId="{63466378-B4E1-4926-B84D-6E7AEAAB1C9F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292" creationId="{5083EBF0-4C2D-49EC-8743-30F04F1BE53C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293" creationId="{DB88011A-669D-47A9-AF05-E426955C268E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295" creationId="{1D5CE262-66DE-42A7-B991-2148B067184A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296" creationId="{C009DCB0-FC28-4131-A22B-A398DF9902D3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297" creationId="{07F2A2B9-7379-4325-A92B-947C35279377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298" creationId="{531C1D0A-9344-44DD-8898-E9685533B8D4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299" creationId="{7CDAB4DE-32A8-4745-A54B-4A56B65FE272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300" creationId="{CEA1743C-9F60-419B-9BCA-38A3F8D165B1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301" creationId="{1E4AA592-C5EA-4F00-B779-2B69D4C4263A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302" creationId="{B8DA82B8-7653-472C-B081-450D5D997EB2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303" creationId="{1689DFA3-2DFC-4AB6-B073-7F82D86EB42B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304" creationId="{E9F750A3-E0A3-4EAE-BCE4-D95ED205456D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305" creationId="{E7D16A59-5E32-4C62-8896-9DCBEC4A0CA8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306" creationId="{1B725171-AEC7-436D-AD75-B3676ADFD85B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307" creationId="{7DC87397-D108-4EC8-AB2A-8B8A67916EA1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308" creationId="{5D0884DD-A34C-4AAC-905F-041B7874539B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310" creationId="{532788C2-C52F-4442-9F76-1B275428CD1A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311" creationId="{E64BCEEF-52BB-416F-A56E-2F88514A29E2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312" creationId="{11CC30BF-7B71-4C02-A549-9947CA6BD588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313" creationId="{040F6404-E732-4558-91F2-311047DF2A08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314" creationId="{BB2E6CD8-3C96-4F94-91F6-90760CB437FB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315" creationId="{CE7CE395-0B67-433F-8715-3A632B5ED341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316" creationId="{6AAEE4A1-4851-4B3B-B606-D5265F934E55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317" creationId="{E88A07AD-F52C-4372-9292-61F9E47FADA8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318" creationId="{17648B76-775E-4B54-A7B2-E2074CC0D334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319" creationId="{1FB5B413-8DAB-4576-810E-89C8D8EACFF3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320" creationId="{13E23F2A-ABE5-4138-B96F-CA0C8F63224C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321" creationId="{F7184085-18B1-4097-ABB5-6A223E9FF8D1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322" creationId="{FA0B547C-AEAA-430A-A2E4-E92A7B9D354B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323" creationId="{124B86EA-31AD-46A9-8385-5705D26A6D42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324" creationId="{A976099D-D8B1-47D0-AC9F-509B0B2C4D82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326" creationId="{F023424B-98E5-4D3E-ADD9-2E985FCC9AA3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327" creationId="{09FB2AC9-A48E-40D4-8827-6F4D2179AECB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328" creationId="{C937FF4C-AF05-4A39-B8F3-DF217789F1EC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329" creationId="{1535020F-04CE-4E95-9E61-A7507132AA69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331" creationId="{A7572FAB-375C-4513-A7DC-EF38A164FD83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332" creationId="{120D2BC1-F6FA-47CE-A7EB-607BA879F8B2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333" creationId="{2309CB7A-C249-486F-B26E-4544E27D63D9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334" creationId="{1FDBF65A-CF0F-4496-8F50-0596769BC88E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336" creationId="{1AEEB7A3-7160-4080-B378-F96966C2C0B7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337" creationId="{FC3EE606-5D06-4939-82F4-0AFA0B440D2B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338" creationId="{BC967B89-91E3-432F-9CAB-0EDB07B40C24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339" creationId="{D799CB40-4B9F-4275-9D47-D9B9456DF8AB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340" creationId="{F219882D-28AD-442B-81B5-698C4C90B3F9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341" creationId="{110B576E-1A63-42D5-9035-0ADF79429815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342" creationId="{DE41576D-AB73-47BE-A91C-2B6D4360B175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343" creationId="{C16C0F6F-1124-40B4-A246-65C0A0968AA8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344" creationId="{60A12A3D-E663-41BE-9AEC-7C4A0325CE8E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345" creationId="{111BB6AE-46F8-413B-A249-CD816DDB6ED4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346" creationId="{5045162F-F174-4483-9220-6C9C0F42E67B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347" creationId="{EEC13A41-0961-433F-A83D-25BFAE5092BA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348" creationId="{715D3955-09A1-4236-989D-B42B3B1AD3E7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349" creationId="{5F572918-2C6F-492C-8D81-CD81BA3AAEDF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350" creationId="{9D109912-2570-42CF-A7DC-0667E107767F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351" creationId="{F0EF0F83-E736-4360-B14D-39AD7869D42A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352" creationId="{77096B84-0436-4F3B-89DC-1DB96528AD2D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353" creationId="{C73A6CE8-927E-45BB-92C5-6E8D3A9CEEB6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354" creationId="{B0B2EDA3-D943-4823-9C1F-86F2FCF1308E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355" creationId="{3016FE1D-45A7-481F-B181-4667290B62B0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356" creationId="{9D35FF8F-4F98-40F8-B511-E4F62E058FEC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357" creationId="{417743A6-5E44-4C88-9843-413DCF957B0F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358" creationId="{21F4A15C-2B67-458F-9343-635E83E14BF2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360" creationId="{09675BF6-A834-45BB-B29B-2ABE6E3440A5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361" creationId="{DE1DF796-FDC1-4935-A4F2-2E2F62CDDAB6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362" creationId="{AB5E105A-6259-4A4D-B4FB-5249D38AE886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363" creationId="{52A43060-69E8-4C10-8A9C-EBC74224AE33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364" creationId="{C5CB2D45-5F20-4BE1-8214-3B1973CF4DA2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365" creationId="{5BE1EEA8-099B-4A5E-92F1-708D3473CF20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366" creationId="{54CC5326-2CFF-4ADA-94CC-64EC3C6A1693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367" creationId="{E4B2A1DA-E28C-4F13-8C68-8305171E421A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368" creationId="{2789640C-7640-45F8-90ED-8A987806EBAE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369" creationId="{581E18F9-9E0B-44D9-AED3-0A7A78BBA890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370" creationId="{B88F35BA-99A5-45C3-AC57-201051D417A9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371" creationId="{FE233ADD-CF6C-4D04-B678-2B1E179BA325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372" creationId="{85177AAA-2BA3-47E1-9B77-24F810491C46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373" creationId="{45F9C832-8562-4E3B-BC3B-01134B00F569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374" creationId="{81BAF8EE-BF2B-45DD-8169-A9FFE01E21BC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375" creationId="{403F3602-7251-4C2B-BBAA-477A6B250046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376" creationId="{C43D075D-8ADE-466A-9DD8-0C54E530CDAB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377" creationId="{2C04CC1B-620F-425E-B67D-31A9FEE21994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378" creationId="{4C0480DC-34F8-4A43-973F-F0B069603D79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379" creationId="{45B35AED-2FDE-4E9F-9769-75E03872EC5D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380" creationId="{DF7DCCED-8CE5-463E-BEA3-E0FC52A3669F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381" creationId="{2F7A0025-F9E2-44EC-B40D-00EAB198B27C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382" creationId="{BB1BA81B-B52F-4C9A-B3F7-3686C9BB8D73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383" creationId="{5BA1649B-6264-4A78-BFC1-8F00E6C9887E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385" creationId="{40C86702-F461-43E5-A2FD-05FBC8211D03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386" creationId="{9D8CE1F1-4C88-4206-97BF-2C1317E91E75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387" creationId="{CBBC2845-B9C5-4F57-9BC8-2EF8DDFD68B3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388" creationId="{EE19EFE7-C488-401E-BC11-B83628AA8C23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389" creationId="{E837F0D3-9D6C-481C-9CD4-D60943CA8706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391" creationId="{E7883950-646E-4496-BFB7-68F05AD0B2A9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392" creationId="{CCCF4FE7-CCA1-490F-8C89-478BE0002DE8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393" creationId="{8BA31D0B-894A-4A24-953B-4345512B8833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394" creationId="{7A1ACCFE-D609-46C5-835E-299D558BCA80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395" creationId="{DE381B1C-AC39-4333-AF76-2D82231C0F21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396" creationId="{26724837-34C5-4190-96E0-7BACAED60D37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397" creationId="{54108765-6EA1-4743-9863-43E80AC89896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398" creationId="{37B44568-2FB3-48F8-8381-52D51530B67E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399" creationId="{846D1020-FDC0-4960-BD64-3D64C13C2F1E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400" creationId="{8E14AF1F-0D05-4623-A0F5-B844A9493ECB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401" creationId="{A432483D-3D82-45D3-B244-B3885F8D25A8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402" creationId="{910B2231-B2BE-4D50-BABC-D92FFB8A1301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403" creationId="{42D29083-63C1-4D8F-A8E0-E2BC86C9980C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404" creationId="{3441A575-C72B-4595-B91A-092323C7A3C2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405" creationId="{28BA5469-0689-40B7-BD38-1C96380F9E56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406" creationId="{455BF533-6014-492B-87B7-5A95CE8AFA8C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407" creationId="{943DFB52-A339-4ACE-B54E-86018953F28D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408" creationId="{69DD59DF-91F1-471B-AFE8-1852D03DE772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409" creationId="{AF0D2FC8-A247-486A-9696-B3E947EFC601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410" creationId="{1480D7AE-6F35-4379-B5F9-F9C0DA9A8C52}"/>
          </ac:picMkLst>
        </pc:picChg>
        <pc:picChg chg="add del">
          <ac:chgData name="Martin Agenor Rosales Mondragón" userId="81776d842cefd0c8" providerId="LiveId" clId="{53B271CB-F452-459D-8440-85404BE44661}" dt="2022-08-25T02:52:34.624" v="193"/>
          <ac:picMkLst>
            <pc:docMk/>
            <pc:sldMk cId="3572574461" sldId="509"/>
            <ac:picMk id="2412" creationId="{AB62A25C-DB34-4524-991E-4EC4F3008AB1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414" creationId="{E1240A5B-1EF9-4542-A1D6-0B2525C8F8F8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415" creationId="{ABA28824-E334-4B8A-AF88-22C56B35E9BF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416" creationId="{67706700-33F5-4E08-8ED2-71511E6BDAF9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417" creationId="{A78BED77-C5EC-4F8F-92A5-D39672BCE72E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418" creationId="{08D6837D-D2AC-4F59-9456-661C07BBCE0F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419" creationId="{32E5214E-80DA-4281-848F-1176D9F8C5BE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420" creationId="{90A331F7-DE59-425E-BE1E-84A68109CE05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421" creationId="{6D437393-53BA-4344-9461-3FBA9D475B4B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422" creationId="{7FAB5726-EB66-4DEC-B5D8-DA732C275335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423" creationId="{0C7C512E-1953-43F6-A89A-B4B98F698902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424" creationId="{E0DBA9F8-72B7-4855-A374-179D9D255770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425" creationId="{3FA5C117-BB7E-4648-B093-121631F5A311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426" creationId="{30E2B3A7-5B21-4B50-815E-8FED0BFCAD70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427" creationId="{86852620-1437-42AF-B010-D94810A0303A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428" creationId="{189AF459-7476-4BF4-8675-3A037154BAE5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429" creationId="{6D49C1E0-F7C8-45A9-8A80-1B0A588819E8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430" creationId="{26A23B19-DFB6-40AD-BF21-5362200DA186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431" creationId="{37290DFC-9FD5-4135-8E63-501EF585174D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432" creationId="{44397486-D296-4E82-A9DF-1E4B633D648B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433" creationId="{F7606B88-0B80-4040-AA93-753A767824DB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434" creationId="{DEFD5E15-7455-4CDB-B75F-43D2DCDB9828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435" creationId="{955BF487-0CD3-4161-9C03-6C59D325ECBB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436" creationId="{9B225753-480D-4508-91D7-53F2C7D26317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437" creationId="{EA8763D1-8885-41DD-BD74-B9A9F12114D9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438" creationId="{9258D672-A411-42F4-8A64-374C233B97FF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439" creationId="{5AD0913C-5661-4B23-8463-2E7286519DD8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440" creationId="{251D49B0-392C-4531-B619-CBF217C2688A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441" creationId="{57B8C72E-94EA-4376-9D22-9194500536CA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442" creationId="{E75451F5-5ADA-428B-B6E1-606F943E3DC0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443" creationId="{5FAC198E-8E37-4088-8556-9B24239A5024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444" creationId="{920FF7E5-7416-4C62-BAB8-983492D6866D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445" creationId="{FA7D6AA2-410C-40A7-BA3B-C42E92EE8A31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446" creationId="{5F17C810-7137-4CE5-BB2E-F192AE195D12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447" creationId="{BD25FD14-C141-43AF-A785-9F31AEA9A509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448" creationId="{BB922F55-B308-4F2C-9EB7-559C77D4CF57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449" creationId="{12A7F672-421A-4C2A-A742-71CFE1E6FA49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450" creationId="{77BE64DB-A268-47D8-BC4A-43B7330A434A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452" creationId="{C8C6CEA8-3F1B-414A-93EB-2DBDBBAE7D7C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453" creationId="{CC37A3EA-1ECC-437A-9462-2E604FD752D0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455" creationId="{56C193E6-A150-4289-923A-53B12EFD8955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456" creationId="{4765D320-9CF4-4AE3-9FBC-781F9922A517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457" creationId="{4702F606-73BC-432D-ADA3-2B85567DA8A2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458" creationId="{60513270-BBA4-4C9E-A429-18EA4FD680B8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459" creationId="{0C7C584E-6E32-46D6-A87E-3FB63A1EC3E4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460" creationId="{D3FE17F5-E1F4-4E36-86F5-B7BDBF25DEA6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461" creationId="{8547BBBE-9EAF-49B9-92B3-20167C774067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462" creationId="{E2327EB8-95EA-42F2-B845-CBB30EE6E23A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463" creationId="{995858D0-EBBB-4DD8-BFFA-F2393D594E55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464" creationId="{20B5A145-EEB9-4D9A-971C-9C6FE9D1E274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465" creationId="{0AF0B681-3FC6-4131-9C38-C47082F68F24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466" creationId="{908BC9FE-2980-49B6-BA0D-BC643B2E8AE4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467" creationId="{7E159C96-373A-4370-9EDB-BA8119B8D2C7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468" creationId="{ECD46947-3CA5-4258-B4CA-6705691B09E5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469" creationId="{5BA3EE61-C74E-431B-B81A-07AF2FC98DC8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471" creationId="{794994B8-1AC9-4C0D-87EC-0264A1B9FCA3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472" creationId="{63056160-47D0-4CFE-A41E-AF5217222BD2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473" creationId="{AB4FA421-9B09-464B-BE73-0637B5243C83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474" creationId="{7533CE46-79F6-4410-B850-645EFAEEC68A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475" creationId="{37243AF4-2089-484A-8AEA-F45C5712C888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476" creationId="{F964B40E-7817-4608-996D-213493FE93E7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477" creationId="{7E6B3DE5-E125-45F0-A874-FDF639A39858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478" creationId="{092E703C-A08A-4510-BEA8-4C0DB35B4E1B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479" creationId="{9BB9DAD2-3810-4831-8640-21B5E615A166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480" creationId="{6A82D8B1-2210-40C3-B5D5-FC6468D09177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481" creationId="{696CA039-A0A0-4B75-954D-474EE783785E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482" creationId="{A7D1A264-CE8B-4F67-A4AC-42445F915F7E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483" creationId="{7706EDC9-7C64-47A8-BABE-BC2D7CFA53EA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484" creationId="{903F8F93-AD58-4BBB-991F-9BD3BC660FAF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485" creationId="{67EABC6C-6604-419B-91E5-6BA62E9921C7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486" creationId="{853D09D1-2FEF-4E4C-ABA9-4CE23FC7CE6E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488" creationId="{F6514EC9-67B4-4694-8F53-76017FA59AA6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489" creationId="{ACDEE0D2-69EA-4F82-BE1C-35B9E9818FD3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490" creationId="{3F6CFC5D-F9CD-4214-AC4E-097047E82220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491" creationId="{1F0F0991-C52E-4A22-B6C4-3FDD4D784D3C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492" creationId="{369E4781-F7BC-4EA4-8364-AD3346EA1301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493" creationId="{9200DEBA-D2E1-4155-A532-1D1CFB036950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494" creationId="{75A3F676-AC04-47C4-9ABA-492FADBB5FFE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495" creationId="{9CAA3AD7-C1FD-4495-BFB1-23DA12970ED7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496" creationId="{C14801D9-E798-413D-A866-1111C39C39AB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497" creationId="{48FE9756-86FC-4AFE-A9EA-192F79A4832C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498" creationId="{A0EFA61D-E8ED-4CE5-96D3-058A9F87E5C1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499" creationId="{BEA43440-ADB7-4BA3-9FFD-EB63EF1AB2D5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500" creationId="{FFB21766-0ED6-421E-A33A-58E24F541FA5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501" creationId="{52565BD9-2382-49BC-ACBB-43C9A2336722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502" creationId="{61825777-6487-4265-A20C-7705B1A2886F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504" creationId="{0C782C2D-84DE-4875-A237-D083E692381A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505" creationId="{C4E08265-ABF0-4DFE-B0E3-DA4322758BE3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506" creationId="{E667E518-3485-4D0E-BE99-084470633E22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507" creationId="{30D0BBD7-46C6-405C-9BBB-BD40F4F42645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508" creationId="{E9DA01BA-C921-4691-9127-076E6EE470AA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509" creationId="{055C733C-2AD1-4D85-A70B-0500475C3A07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510" creationId="{F9903C80-B0C1-47A2-AB54-1BA564AC19D4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511" creationId="{0E6B01D5-D2FA-467F-BE6E-5293571AA703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512" creationId="{ADFF22C9-6B64-4A21-993F-218F009D235E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513" creationId="{D98C912A-4F68-4948-9F51-08B4FB302F32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514" creationId="{DFF34CF1-9A4D-4709-9ACC-7E79626A9EEB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515" creationId="{19791FDD-6CE4-497C-81D1-86BFEB9B5FF7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516" creationId="{77223658-04E0-4E90-A053-2CA9E433308F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517" creationId="{D7F85B14-FBA7-4663-8457-EF01CF680C68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518" creationId="{3A2B6260-7673-4241-8D5D-61B0BD674213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519" creationId="{F57D7AB6-B967-4491-B06D-ACA64E2F3BC9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520" creationId="{53EB376E-55ED-4795-B238-485ED82C2B11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522" creationId="{70643A12-0EED-46C1-9196-5EBF25A1C918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523" creationId="{97066C00-FF4E-49F0-92DF-47504EC7BD29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524" creationId="{FAB7CD0F-CD54-40F1-824C-22D86422D456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525" creationId="{72FA2EBB-BDC8-4716-9BD1-12211A354074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526" creationId="{FECDD989-7551-4ABD-8AC9-785AA9D65111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527" creationId="{25D7FD7F-CD62-44D1-8D82-6E96EE1A517C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528" creationId="{D5DC38CF-4D23-4C54-866E-A000A9F6284D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529" creationId="{51E85ABD-F828-4A46-A02D-9BA14849F609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530" creationId="{0BE4B35C-CD88-47F6-B3FA-BB53EE2C0539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531" creationId="{EF1699AC-4716-4911-9A2A-107CC7162271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532" creationId="{69A0DA9D-E3CB-47DF-BF2B-6B44B762E1B1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533" creationId="{EB5615C1-8D3C-4EC9-AEF9-CE0DC0D07205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534" creationId="{F96480DD-8D6B-4C8E-9BC6-BEF99670A8F3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535" creationId="{FAD05F98-6F81-45E9-A454-D771790B8F23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536" creationId="{4A4022C2-346A-4510-B506-8102068D6EC0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537" creationId="{55507BDF-8C65-46F4-8B85-3215AC415A87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538" creationId="{270EF3EA-228B-4D06-899F-9DA781E97EB2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540" creationId="{C35D2610-979F-4696-A6AE-53E487626385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541" creationId="{C2A338D5-12DD-4730-B7CF-2ABD7DC529C5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542" creationId="{3EC726D4-8395-4FA0-814C-F9E2A1CCB2CD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543" creationId="{A0E84D78-E3E0-4140-8B0C-551C781258E9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544" creationId="{C7E047D6-2515-4C7C-85F6-C1824ACD01FF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545" creationId="{0837D3D3-29C9-4D34-9856-08BA887C6587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546" creationId="{B963BB4F-E058-4AB4-B9F1-5A5C38373C02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547" creationId="{9CF4773D-7878-41B5-A9AA-6E8F3FA4A27A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549" creationId="{B5C882EC-2DD1-4B7D-A9FD-506BD8F7FED6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550" creationId="{689EB04D-0538-422F-952A-679CF16AC19B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551" creationId="{606BE9EB-6B8A-49B6-9DDA-5FADBE168EBF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552" creationId="{B36A5857-D7DF-45E7-A45F-5C930924D914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553" creationId="{94E22CD5-6065-43A5-AEDB-E448D2F0D508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554" creationId="{957A0209-C1D6-4E4C-895D-DF38838D34AF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555" creationId="{BEE2398E-10A7-4D64-9176-0CCEFD4FC9EB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556" creationId="{277D832F-7840-4125-90A1-56E854335C0F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557" creationId="{7EF66F63-3671-469D-BE48-AAF63494F7BE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558" creationId="{6968AE04-313E-4E98-9D7A-1045376C4C10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559" creationId="{3B9A31C2-8D9E-41AD-8D01-FF2601420DE5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560" creationId="{44985FD9-051A-4046-AE5D-E302D5441338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561" creationId="{CB8A4E8C-158F-4D6C-AFE7-F38F3B6A58A1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562" creationId="{A5EC7C88-D52C-4E1B-B84C-D4D9FDEAC56E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563" creationId="{BA6444E4-F57A-492C-923F-56EFBBBE5B3D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564" creationId="{1F061560-336D-49EE-9AA3-52C0D11708FC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565" creationId="{8E091858-29CB-40A8-B1D3-155A738D9924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566" creationId="{4EF9A4F4-32EE-4CEB-8AC0-57E453E1BA0A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567" creationId="{711AEF5C-567D-4C52-9585-86C0E36EC9A8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568" creationId="{3866F380-E833-4A44-829C-22E0787920D5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569" creationId="{15FE09D3-893F-40A6-992C-6905193A73A7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570" creationId="{F1E7F8EF-7227-4A7E-9D59-DA5AFBA24623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571" creationId="{1A017FF5-37FD-4E1B-88B4-C528079993C0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573" creationId="{5F54F957-2833-4697-9F50-BFB88D8166F1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574" creationId="{621EE65F-84B6-4F7D-80FD-24BEF74A74BF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575" creationId="{0AF58AA3-0C14-4964-905F-41173BC7C949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576" creationId="{30D891EC-1CB3-4C72-9B49-17A233B35F03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577" creationId="{1BC34E7F-D7C6-483A-80B6-8F992CAFE393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578" creationId="{4DB6FC45-A20E-4486-B5AD-2B55AF660895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579" creationId="{15638EC9-6A4E-4E51-8197-283B00A7A8E7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580" creationId="{2C9C198B-7662-403B-AEFC-CD723ECE2EDB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581" creationId="{29336F63-4A88-4390-89E5-DBF762103CA7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582" creationId="{2D04504D-D39D-4B12-B22D-6F7F87B63804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583" creationId="{9D493C1D-741C-4602-BD3E-55A6B66598F3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584" creationId="{73A4ACEB-33DB-438F-92C3-C5DF9924CB93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585" creationId="{71DCE0B5-11F6-457F-8F87-46CD04F2FCF6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586" creationId="{60229237-7216-45BF-A605-016F1904DF43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587" creationId="{17488BD1-2CA6-488E-A70E-AAF66C573B5F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588" creationId="{7D081F83-A828-49AB-9696-63B38F874538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589" creationId="{B7CD8134-4901-4AD2-A845-78D7EA3C66FF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590" creationId="{D8DFE621-AD30-483B-B559-AF390D84A234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591" creationId="{BABD6981-0A14-4ADB-81E5-A071D7D9050E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592" creationId="{92449133-1393-4E55-8988-A05BF73215A4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593" creationId="{CDD904F9-BE9C-4521-BAD8-9F3EBA849A22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594" creationId="{80F79D8E-FB42-47D8-9EBC-BF5CF1AE12FD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595" creationId="{E1E53C29-6FB5-449D-BA95-F5CAF0920B66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596" creationId="{0493FC46-EB17-4AC4-85BC-03A26F23E1F9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598" creationId="{722C61F8-6868-4704-8F00-C0555551B8AF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599" creationId="{E483268A-D0C3-4C29-92B4-A7704EA54EFC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600" creationId="{017BB512-F588-4C9E-B71C-01CA33C4A5EF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602" creationId="{ACA4F7EE-81F2-44F7-8910-69D3F06A5BB4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603" creationId="{EFDC0487-699D-4582-8F6C-F0259C274F0D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604" creationId="{DF96D976-4575-429C-8ACF-7D10EFC6FCA8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605" creationId="{AE6E068B-6C81-418A-816F-F85245392921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606" creationId="{896FAB60-1ADB-4815-9D5A-3A6959AAC964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607" creationId="{32548F99-BD91-4DF8-9066-099FED44C357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608" creationId="{C10E1157-9FE6-437E-A1E0-377F32203CA3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609" creationId="{C3CD4925-2C57-49A6-AB9B-3871912A2934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610" creationId="{FC512A57-A4DA-4E8B-8C8B-D177AADBD9C8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611" creationId="{A2B24D14-BAB8-4637-A6AE-4AC861AF0522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612" creationId="{2A0D9072-23F9-45A4-90A2-4F605E816F08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613" creationId="{96B9F1EB-CFE6-46D7-9F9C-D2BD8A2AE00A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614" creationId="{928687CA-BB45-45AC-A51D-9F1712ED9192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615" creationId="{9AB80D6A-3331-4102-B6D1-AEDCE27A8268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616" creationId="{884831EB-05D6-4A5E-89EC-94C45116CC25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617" creationId="{71D0D2FC-05D6-4BFC-BCBE-704E249B4F00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618" creationId="{AF12527C-BC38-4139-B5EE-C515C887473B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619" creationId="{22415AC1-CBCE-4A33-BC85-E73BBA71ACCC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620" creationId="{A616DBEA-77CA-4874-B880-5FBD3176A6FE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621" creationId="{7152AB72-CE66-46E0-98B8-4CB00A7F7E64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622" creationId="{B7BAF000-2EC4-49FB-A196-4D6C1BA228EA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624" creationId="{3C485D6D-75F4-4C2B-8C80-911ED83E5BDF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626" creationId="{46741E57-50E8-41F1-B17F-60B972B26536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627" creationId="{65047232-D6AD-419F-AC70-86D6CEEA81B1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628" creationId="{D62F1A78-FA19-45EF-81B6-583024FBDFC5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629" creationId="{E23429AD-D55E-4C53-A459-B5F82A33545A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630" creationId="{8B166E93-763A-448F-8831-C915B7AE731D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631" creationId="{EF0B0106-9A02-4F40-916E-4A0429126D7F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632" creationId="{AD7D1AB7-69AE-4FEA-A72F-50FF9D06BEE8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633" creationId="{5C4EEDDF-FE3E-43D4-ACD7-DCF51900DFBC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634" creationId="{71DC2847-21BC-48A5-B3FC-6AE028DD4032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635" creationId="{C2513B77-FAA9-4ACD-B827-C903AB26A206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636" creationId="{60B819F3-6238-49CD-B808-83C2B0964317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637" creationId="{66140C19-E671-41F5-8EAD-F1B71ED632C0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638" creationId="{1A5C23FA-BA77-4DBE-A2F3-A882D83F4DFF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639" creationId="{33536CCD-9BE1-455B-BB40-AA6AC392700E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641" creationId="{4BF8013C-8964-4275-885E-3266501277B1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642" creationId="{B9DE14FB-47DB-441D-A400-5F8A284B9B40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643" creationId="{1991B513-DB54-499A-9655-3FF1D6CCAD5C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644" creationId="{2C4D3357-AB5E-43A2-BFB2-CBDFA304B96C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645" creationId="{80EA3E04-43B1-4A86-875A-0D7DE704A0D1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646" creationId="{A69EFE57-DCC1-4583-BF44-B3634F571047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647" creationId="{93FEBFB1-2DAE-4AEE-8399-29BBBFC3643F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648" creationId="{E9BD9ABB-50BA-414C-AB1F-B3468F379469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649" creationId="{DF39873C-A7F2-4D19-8CAB-5DF5CAD58A30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650" creationId="{05031FC9-C720-4D1E-ADA4-12F9FEB29EA6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651" creationId="{EEE57177-B2FA-41D0-972D-F017F0329B55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652" creationId="{C4F85CAE-5B82-4FBD-B6BE-E1D8BD19551E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653" creationId="{107FE119-7F55-43E8-8799-E5831566B594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654" creationId="{FDEAAED9-670C-4CB3-BD6F-39A49330DECD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655" creationId="{36A6305F-1DA9-48BE-9800-BB306F1E24F4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657" creationId="{72DB4109-F931-4EB3-A0E5-C65F9314D029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658" creationId="{6BD8D8DA-5CC3-4C37-8595-19785FEA676E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660" creationId="{280EC2BD-5468-441F-88F6-61CCF0F8CCC2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661" creationId="{777BC9DE-16CA-48C8-B4B0-7075B48298B9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662" creationId="{AFDDFF8C-D88D-4FA1-9A25-CF59BCDDC4C6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663" creationId="{2BAAFCB3-1B06-4F9C-B675-D492498A6939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664" creationId="{CDE8D89B-9262-4D7D-BD02-1ABCF18CFA86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665" creationId="{37A5426C-6B22-4D19-BD6C-470BC93C8F71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666" creationId="{3821BA40-054E-4D78-A15D-9BB312FE35B8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667" creationId="{6B596B53-1951-4C91-917B-2E70743A157E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668" creationId="{CBAC2AC1-18C9-4A7A-B3CB-D777E8D06D22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669" creationId="{D0363D53-A37C-4DBB-906F-EA547EA63BAE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670" creationId="{A94796C3-860D-4DDD-8E3E-6EB4BC1BA7A7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671" creationId="{F899D9C9-8E8C-4066-84BB-C88DF2E91A51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672" creationId="{BE78419C-5DCC-4327-A8AD-BA6EF7A5CFBF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673" creationId="{F221FBCF-21F3-4DE2-8D5B-ED185561C427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675" creationId="{4D91D41B-58E1-4F8F-AF9A-1AE1C310B576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676" creationId="{DF08C5CC-E800-48C7-BE26-E1A6A0C32102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677" creationId="{330B2933-EACC-4E53-9E05-78AFCD42BEE4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678" creationId="{82B1509F-55C6-431E-8D60-D3D047D59565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679" creationId="{E41F10B4-E43E-49DF-A59A-742125838686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680" creationId="{30DC2B0C-63FD-453E-A05D-86FBDB4992B3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681" creationId="{04B58744-38C0-430C-9021-D007376172B9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682" creationId="{A3159FA6-B990-49E4-9A85-CD141B0A7011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683" creationId="{6E13E4AD-2966-4C43-9535-B251B355046C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684" creationId="{20BFBCEA-A890-4084-B545-39AC9C1C7FF8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685" creationId="{EEA81E56-23F8-4120-BE56-7600D12ED516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686" creationId="{1CC90ABF-CAE1-424B-9B11-934B644C32DB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687" creationId="{09D39E76-F001-45FA-B18C-2619457936BB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688" creationId="{242B027C-7C44-49BC-862D-8FFEE5289062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689" creationId="{F899F9F8-0ECE-470A-BF37-DF91869F2470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691" creationId="{DCCF0184-2CD7-4EC7-A4A9-CD8394A62748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692" creationId="{57E9B2A5-FBD1-49C1-B0EF-CC8300B47AFA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693" creationId="{34CB21EE-F213-42DB-A56F-AEFC6306375E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694" creationId="{4C0C4F9F-F04A-4B64-9ED9-710C62C39E18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696" creationId="{E3F6F053-B90E-4445-8B01-A0B2989277DF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697" creationId="{A3FAF833-A755-4476-8AEB-67D1320861EC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698" creationId="{F20561A7-6C36-4469-A02A-2D904A34FFCB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699" creationId="{B5FAA6FE-4D66-4EC6-BC6E-E1C4E51BDBBB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701" creationId="{58743351-546D-4589-80FA-D4E11AD4E5CA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702" creationId="{580DA2DE-A2F4-4004-B8A5-2EC01EA58FC9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703" creationId="{4A3CBCBD-AB0C-479C-B37A-4383E25CD345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704" creationId="{094A9B77-1720-4DC6-AF4E-2AEBB1B9F287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705" creationId="{54049B79-36FF-47A6-84D1-9BA1910065A4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706" creationId="{9C54F306-1396-4192-B2FD-CA4C5154E60D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707" creationId="{9F3331B8-180F-4998-BD5C-41964DD48174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708" creationId="{5BD523BD-48CC-47F1-8F23-11CCFC8DE5FD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709" creationId="{862F721A-591D-4147-BF5E-10A7211DD301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710" creationId="{E5C18175-C9A5-4DED-8A5C-7EA8328D2057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711" creationId="{C59BD264-9BF1-4CE2-B930-5F1121F1A3E7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712" creationId="{ABBC4844-FECF-47EE-8DE7-A00BD7832633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713" creationId="{932D1EE3-E705-4AAF-B415-5BF2A8C3B597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714" creationId="{8E924B6B-87D2-487F-96FF-BF181F5B8034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715" creationId="{B84A6B3B-44D2-4B32-8A72-9AD67E264463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716" creationId="{1A69E22C-AC9F-46A3-B71F-0CA7992CA7D8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717" creationId="{96E49B26-EB15-461B-BF31-8B00B02FD9F7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718" creationId="{9BBB5E4C-25EC-4A38-B010-5CC15CAD97C7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719" creationId="{18C7F429-13A8-40AF-BBC0-FE9CFB674204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720" creationId="{4B71C413-4C61-44FB-A9B9-AA8ACAC3F978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721" creationId="{B67396F3-E740-4EA8-8EA3-50D67A99774E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722" creationId="{D176A93E-8406-476E-AE73-BF107041CBBC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723" creationId="{DC6E4089-EE35-4B0F-BD2F-E2AA788A6025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725" creationId="{295E6EC2-7B41-4FE1-9D0A-8F14118C67EE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726" creationId="{6BFB27F5-7556-4CEA-8FE3-E20956A444CD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727" creationId="{44855ED1-D493-4FA0-8335-3DBDB194F756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728" creationId="{80EC8D6C-5A0B-4269-BD32-46377DA23F3F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729" creationId="{D1C0CEA4-F78E-40D1-AD53-E17492127A8F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730" creationId="{3189753F-338A-4CE1-984B-3D93B1E3EDF5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731" creationId="{B92AE976-6AC6-4F11-96E5-2F14AE662D70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732" creationId="{AE418C16-D6C1-4F91-B131-59A9D2924A3B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733" creationId="{51DA3BC0-5ED4-4104-9BF9-01D169307A60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734" creationId="{72D148D4-1E8A-42AD-BFDF-D8A1C4C76C3D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735" creationId="{0C924910-8B0E-4C01-9E5F-BEC00BB42762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736" creationId="{8AD68525-8A18-4001-A328-F478D32EB595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737" creationId="{A5D1A1CD-8E40-426D-AF52-AEFAA228DBD1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738" creationId="{B3A26008-7E55-4F27-84C8-467AE9EC4E7E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739" creationId="{EEF1DEEE-CCEB-4191-BAF8-453DCCACAADF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740" creationId="{BF079075-8BBA-41A4-9436-F29EBDD4D607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741" creationId="{0A053B62-8478-46B0-ADC7-E0C62D9BDDE2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742" creationId="{585D10EC-169A-4B38-8C43-B90DDE1BBB16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743" creationId="{412BA0D9-9B8B-46D9-8F19-F4188F3ED90C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744" creationId="{1E98A3A2-12F0-41EF-84AA-6E021C7CA4F7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745" creationId="{690D8000-E3E4-4653-AA91-6F249FFC3BF5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746" creationId="{2471453E-5B73-4FD9-B8AA-99F19F80DB84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747" creationId="{93B48D20-4D64-4D5E-A456-BFE5D93483CA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748" creationId="{51B46708-5F16-4489-83F5-7CB98D2D3D28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750" creationId="{011F3CE4-0227-4A45-A21D-6BC44F670C22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751" creationId="{A5E0BCA3-F1ED-4AA5-A1C5-1E30CF449499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752" creationId="{F866CC2A-F2D6-4F9F-9108-ECEF567CAB58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753" creationId="{84B694CF-B653-45D1-B19E-116D91462390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754" creationId="{A0130E48-7201-4E70-B868-B8FC1C0DD75B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756" creationId="{15792B2A-E646-4BEA-AC6C-6F17619FC103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757" creationId="{5F115946-856C-40C3-B595-C6836BDF3B8D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758" creationId="{A91231C4-3522-4A63-9EE0-88A8AB884D9C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759" creationId="{5E9E6A0B-F98C-4377-8D6F-FC31F0F2A84B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760" creationId="{FCCB4223-920C-45A9-9BC3-F2F7FC90B654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761" creationId="{452EAD07-46BD-4812-A253-A393608B832B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762" creationId="{46746F6C-409E-4EEE-AE8A-14A46383C08C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763" creationId="{A792C434-2C50-46F8-AD61-955EC15A5184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764" creationId="{1FC3F347-6812-4341-9ACF-06A840EBF236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765" creationId="{0D636259-FE51-458A-8D9C-36B17C13CC4E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766" creationId="{BB3AF626-35B6-4ED4-B035-2962B13C87A5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767" creationId="{8D0ED1AC-EE13-4CE1-B229-3C1C96108725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768" creationId="{309C5240-A369-40D5-9A4D-C18D79B02904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769" creationId="{36B17EF4-06CD-4210-B277-ECABF8723DA1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770" creationId="{BD46ECF8-4A92-471D-9675-74A6606352D7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771" creationId="{8488F65F-713D-4D55-ADE9-79F62DB57115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772" creationId="{3C2EFBC7-197F-420C-8406-D6714978061C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773" creationId="{DF12BFE2-68C7-40FA-A116-6F5BF828A3A1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774" creationId="{4BEBA40D-12C5-445E-80BD-1C1DB2953B3F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775" creationId="{5B69EEFC-3805-44E5-96A5-D63935161AE6}"/>
          </ac:picMkLst>
        </pc:picChg>
        <pc:picChg chg="add del">
          <ac:chgData name="Martin Agenor Rosales Mondragón" userId="81776d842cefd0c8" providerId="LiveId" clId="{53B271CB-F452-459D-8440-85404BE44661}" dt="2022-08-25T02:52:55.584" v="195"/>
          <ac:picMkLst>
            <pc:docMk/>
            <pc:sldMk cId="3572574461" sldId="509"/>
            <ac:picMk id="2777" creationId="{A2C56D5F-836D-459F-8FDB-8F3EAEB7D145}"/>
          </ac:picMkLst>
        </pc:picChg>
        <pc:cxnChg chg="add del">
          <ac:chgData name="Martin Agenor Rosales Mondragón" userId="81776d842cefd0c8" providerId="LiveId" clId="{53B271CB-F452-459D-8440-85404BE44661}" dt="2022-08-25T02:52:34.624" v="193"/>
          <ac:cxnSpMkLst>
            <pc:docMk/>
            <pc:sldMk cId="3572574461" sldId="509"/>
            <ac:cxnSpMk id="351" creationId="{1095AA2B-5015-4AC9-A6E7-BD4E6F3E8BAA}"/>
          </ac:cxnSpMkLst>
        </pc:cxnChg>
        <pc:cxnChg chg="add del">
          <ac:chgData name="Martin Agenor Rosales Mondragón" userId="81776d842cefd0c8" providerId="LiveId" clId="{53B271CB-F452-459D-8440-85404BE44661}" dt="2022-08-25T02:52:34.624" v="193"/>
          <ac:cxnSpMkLst>
            <pc:docMk/>
            <pc:sldMk cId="3572574461" sldId="509"/>
            <ac:cxnSpMk id="352" creationId="{2EDFDA9B-FB41-4F74-83E0-C5A2E1D178BD}"/>
          </ac:cxnSpMkLst>
        </pc:cxnChg>
        <pc:cxnChg chg="add del">
          <ac:chgData name="Martin Agenor Rosales Mondragón" userId="81776d842cefd0c8" providerId="LiveId" clId="{53B271CB-F452-459D-8440-85404BE44661}" dt="2022-08-25T02:52:34.624" v="193"/>
          <ac:cxnSpMkLst>
            <pc:docMk/>
            <pc:sldMk cId="3572574461" sldId="509"/>
            <ac:cxnSpMk id="353" creationId="{1F16C6D0-C664-4DA4-B15B-70FA3210B538}"/>
          </ac:cxnSpMkLst>
        </pc:cxnChg>
        <pc:cxnChg chg="add del">
          <ac:chgData name="Martin Agenor Rosales Mondragón" userId="81776d842cefd0c8" providerId="LiveId" clId="{53B271CB-F452-459D-8440-85404BE44661}" dt="2022-08-25T02:52:34.624" v="193"/>
          <ac:cxnSpMkLst>
            <pc:docMk/>
            <pc:sldMk cId="3572574461" sldId="509"/>
            <ac:cxnSpMk id="354" creationId="{E9B8D143-7B41-49E8-837F-922579C5045F}"/>
          </ac:cxnSpMkLst>
        </pc:cxnChg>
        <pc:cxnChg chg="mod">
          <ac:chgData name="Martin Agenor Rosales Mondragón" userId="81776d842cefd0c8" providerId="LiveId" clId="{53B271CB-F452-459D-8440-85404BE44661}" dt="2022-08-25T02:58:32.287" v="387" actId="1076"/>
          <ac:cxnSpMkLst>
            <pc:docMk/>
            <pc:sldMk cId="3572574461" sldId="509"/>
            <ac:cxnSpMk id="416" creationId="{780E2B13-A65F-481F-963C-AAECF578DDF1}"/>
          </ac:cxnSpMkLst>
        </pc:cxnChg>
        <pc:cxnChg chg="add del">
          <ac:chgData name="Martin Agenor Rosales Mondragón" userId="81776d842cefd0c8" providerId="LiveId" clId="{53B271CB-F452-459D-8440-85404BE44661}" dt="2022-08-25T02:52:55.584" v="195"/>
          <ac:cxnSpMkLst>
            <pc:docMk/>
            <pc:sldMk cId="3572574461" sldId="509"/>
            <ac:cxnSpMk id="717" creationId="{5DF7206E-9285-47F8-B640-E0528CB5BE31}"/>
          </ac:cxnSpMkLst>
        </pc:cxnChg>
        <pc:cxnChg chg="add del">
          <ac:chgData name="Martin Agenor Rosales Mondragón" userId="81776d842cefd0c8" providerId="LiveId" clId="{53B271CB-F452-459D-8440-85404BE44661}" dt="2022-08-25T02:52:55.584" v="195"/>
          <ac:cxnSpMkLst>
            <pc:docMk/>
            <pc:sldMk cId="3572574461" sldId="509"/>
            <ac:cxnSpMk id="718" creationId="{A731B436-582C-4C45-89FD-C803B4A9D08B}"/>
          </ac:cxnSpMkLst>
        </pc:cxnChg>
        <pc:cxnChg chg="add del">
          <ac:chgData name="Martin Agenor Rosales Mondragón" userId="81776d842cefd0c8" providerId="LiveId" clId="{53B271CB-F452-459D-8440-85404BE44661}" dt="2022-08-25T02:52:55.584" v="195"/>
          <ac:cxnSpMkLst>
            <pc:docMk/>
            <pc:sldMk cId="3572574461" sldId="509"/>
            <ac:cxnSpMk id="719" creationId="{C0DBB7D7-CDB6-41D1-A644-F4E77BDF22CC}"/>
          </ac:cxnSpMkLst>
        </pc:cxnChg>
        <pc:cxnChg chg="add del">
          <ac:chgData name="Martin Agenor Rosales Mondragón" userId="81776d842cefd0c8" providerId="LiveId" clId="{53B271CB-F452-459D-8440-85404BE44661}" dt="2022-08-25T02:52:55.584" v="195"/>
          <ac:cxnSpMkLst>
            <pc:docMk/>
            <pc:sldMk cId="3572574461" sldId="509"/>
            <ac:cxnSpMk id="720" creationId="{8B0CC2FD-AB3B-4248-8165-B53A846550A0}"/>
          </ac:cxnSpMkLst>
        </pc:cxnChg>
      </pc:sldChg>
      <pc:sldChg chg="addSp modSp">
        <pc:chgData name="Martin Agenor Rosales Mondragón" userId="81776d842cefd0c8" providerId="LiveId" clId="{53B271CB-F452-459D-8440-85404BE44661}" dt="2022-08-25T03:05:32.983" v="482" actId="14100"/>
        <pc:sldMkLst>
          <pc:docMk/>
          <pc:sldMk cId="1339718908" sldId="510"/>
        </pc:sldMkLst>
        <pc:spChg chg="mod">
          <ac:chgData name="Martin Agenor Rosales Mondragón" userId="81776d842cefd0c8" providerId="LiveId" clId="{53B271CB-F452-459D-8440-85404BE44661}" dt="2022-08-25T03:04:51.124" v="459" actId="14100"/>
          <ac:spMkLst>
            <pc:docMk/>
            <pc:sldMk cId="1339718908" sldId="510"/>
            <ac:spMk id="8" creationId="{2FE39E50-BD7E-4BD3-B0BC-60742F98B8D4}"/>
          </ac:spMkLst>
        </pc:spChg>
        <pc:spChg chg="mod">
          <ac:chgData name="Martin Agenor Rosales Mondragón" userId="81776d842cefd0c8" providerId="LiveId" clId="{53B271CB-F452-459D-8440-85404BE44661}" dt="2022-08-25T03:04:59.006" v="479" actId="1036"/>
          <ac:spMkLst>
            <pc:docMk/>
            <pc:sldMk cId="1339718908" sldId="510"/>
            <ac:spMk id="9" creationId="{25C39D15-106C-44BF-A1A8-F3A66A5456FC}"/>
          </ac:spMkLst>
        </pc:spChg>
        <pc:spChg chg="mod">
          <ac:chgData name="Martin Agenor Rosales Mondragón" userId="81776d842cefd0c8" providerId="LiveId" clId="{53B271CB-F452-459D-8440-85404BE44661}" dt="2022-08-25T03:04:59.006" v="479" actId="1036"/>
          <ac:spMkLst>
            <pc:docMk/>
            <pc:sldMk cId="1339718908" sldId="510"/>
            <ac:spMk id="10" creationId="{08E1E71F-B875-4117-831E-8F9CBCF341FB}"/>
          </ac:spMkLst>
        </pc:spChg>
        <pc:picChg chg="add mod">
          <ac:chgData name="Martin Agenor Rosales Mondragón" userId="81776d842cefd0c8" providerId="LiveId" clId="{53B271CB-F452-459D-8440-85404BE44661}" dt="2022-08-25T03:04:46.815" v="458" actId="1076"/>
          <ac:picMkLst>
            <pc:docMk/>
            <pc:sldMk cId="1339718908" sldId="510"/>
            <ac:picMk id="5" creationId="{23F554A5-74C9-4972-8796-A64CF110C9C7}"/>
          </ac:picMkLst>
        </pc:picChg>
        <pc:picChg chg="add mod">
          <ac:chgData name="Martin Agenor Rosales Mondragón" userId="81776d842cefd0c8" providerId="LiveId" clId="{53B271CB-F452-459D-8440-85404BE44661}" dt="2022-08-25T03:05:32.983" v="482" actId="14100"/>
          <ac:picMkLst>
            <pc:docMk/>
            <pc:sldMk cId="1339718908" sldId="510"/>
            <ac:picMk id="6" creationId="{CC903FC6-729A-42F3-839F-272027177EB7}"/>
          </ac:picMkLst>
        </pc:picChg>
      </pc:sldChg>
      <pc:sldChg chg="addSp delSp modSp">
        <pc:chgData name="Martin Agenor Rosales Mondragón" userId="81776d842cefd0c8" providerId="LiveId" clId="{53B271CB-F452-459D-8440-85404BE44661}" dt="2022-08-25T03:32:18.415" v="614" actId="1076"/>
        <pc:sldMkLst>
          <pc:docMk/>
          <pc:sldMk cId="1349992568" sldId="511"/>
        </pc:sldMkLst>
        <pc:spChg chg="add del mod">
          <ac:chgData name="Martin Agenor Rosales Mondragón" userId="81776d842cefd0c8" providerId="LiveId" clId="{53B271CB-F452-459D-8440-85404BE44661}" dt="2022-08-25T03:29:20.747" v="612" actId="478"/>
          <ac:spMkLst>
            <pc:docMk/>
            <pc:sldMk cId="1349992568" sldId="511"/>
            <ac:spMk id="2" creationId="{7E84E7D6-9333-4B6D-AE2C-D00F875BE2F6}"/>
          </ac:spMkLst>
        </pc:spChg>
        <pc:graphicFrameChg chg="del modGraphic">
          <ac:chgData name="Martin Agenor Rosales Mondragón" userId="81776d842cefd0c8" providerId="LiveId" clId="{53B271CB-F452-459D-8440-85404BE44661}" dt="2022-08-25T03:28:32.911" v="605" actId="478"/>
          <ac:graphicFrameMkLst>
            <pc:docMk/>
            <pc:sldMk cId="1349992568" sldId="511"/>
            <ac:graphicFrameMk id="4" creationId="{D03B095E-C86F-4D04-A36B-778F26631658}"/>
          </ac:graphicFrameMkLst>
        </pc:graphicFrameChg>
        <pc:picChg chg="add mod">
          <ac:chgData name="Martin Agenor Rosales Mondragón" userId="81776d842cefd0c8" providerId="LiveId" clId="{53B271CB-F452-459D-8440-85404BE44661}" dt="2022-08-25T03:32:18.415" v="614" actId="1076"/>
          <ac:picMkLst>
            <pc:docMk/>
            <pc:sldMk cId="1349992568" sldId="511"/>
            <ac:picMk id="3" creationId="{6605669B-8EE9-4933-A1C5-9F9D4E15B801}"/>
          </ac:picMkLst>
        </pc:picChg>
      </pc:sldChg>
      <pc:sldChg chg="addSp modSp">
        <pc:chgData name="Martin Agenor Rosales Mondragón" userId="81776d842cefd0c8" providerId="LiveId" clId="{53B271CB-F452-459D-8440-85404BE44661}" dt="2022-08-25T03:26:51.686" v="601" actId="1076"/>
        <pc:sldMkLst>
          <pc:docMk/>
          <pc:sldMk cId="3222341324" sldId="512"/>
        </pc:sldMkLst>
        <pc:spChg chg="mod">
          <ac:chgData name="Martin Agenor Rosales Mondragón" userId="81776d842cefd0c8" providerId="LiveId" clId="{53B271CB-F452-459D-8440-85404BE44661}" dt="2022-08-25T03:13:43.504" v="565" actId="20577"/>
          <ac:spMkLst>
            <pc:docMk/>
            <pc:sldMk cId="3222341324" sldId="512"/>
            <ac:spMk id="8" creationId="{2FE39E50-BD7E-4BD3-B0BC-60742F98B8D4}"/>
          </ac:spMkLst>
        </pc:spChg>
        <pc:spChg chg="mod">
          <ac:chgData name="Martin Agenor Rosales Mondragón" userId="81776d842cefd0c8" providerId="LiveId" clId="{53B271CB-F452-459D-8440-85404BE44661}" dt="2022-08-25T03:14:00.065" v="577" actId="20577"/>
          <ac:spMkLst>
            <pc:docMk/>
            <pc:sldMk cId="3222341324" sldId="512"/>
            <ac:spMk id="9" creationId="{25C39D15-106C-44BF-A1A8-F3A66A5456FC}"/>
          </ac:spMkLst>
        </pc:spChg>
        <pc:spChg chg="mod">
          <ac:chgData name="Martin Agenor Rosales Mondragón" userId="81776d842cefd0c8" providerId="LiveId" clId="{53B271CB-F452-459D-8440-85404BE44661}" dt="2022-08-25T03:16:30.193" v="583" actId="113"/>
          <ac:spMkLst>
            <pc:docMk/>
            <pc:sldMk cId="3222341324" sldId="512"/>
            <ac:spMk id="10" creationId="{08E1E71F-B875-4117-831E-8F9CBCF341FB}"/>
          </ac:spMkLst>
        </pc:spChg>
        <pc:picChg chg="add mod">
          <ac:chgData name="Martin Agenor Rosales Mondragón" userId="81776d842cefd0c8" providerId="LiveId" clId="{53B271CB-F452-459D-8440-85404BE44661}" dt="2022-08-25T03:24:48.135" v="594" actId="14100"/>
          <ac:picMkLst>
            <pc:docMk/>
            <pc:sldMk cId="3222341324" sldId="512"/>
            <ac:picMk id="3" creationId="{E2A2F35D-DCEC-4BFC-A864-C8963EAA7813}"/>
          </ac:picMkLst>
        </pc:picChg>
        <pc:picChg chg="add mod">
          <ac:chgData name="Martin Agenor Rosales Mondragón" userId="81776d842cefd0c8" providerId="LiveId" clId="{53B271CB-F452-459D-8440-85404BE44661}" dt="2022-08-25T03:25:23.551" v="598" actId="14100"/>
          <ac:picMkLst>
            <pc:docMk/>
            <pc:sldMk cId="3222341324" sldId="512"/>
            <ac:picMk id="5" creationId="{70D952CC-CD60-47F1-9471-C157C6E3B7FA}"/>
          </ac:picMkLst>
        </pc:picChg>
        <pc:picChg chg="add mod">
          <ac:chgData name="Martin Agenor Rosales Mondragón" userId="81776d842cefd0c8" providerId="LiveId" clId="{53B271CB-F452-459D-8440-85404BE44661}" dt="2022-08-25T03:26:51.686" v="601" actId="1076"/>
          <ac:picMkLst>
            <pc:docMk/>
            <pc:sldMk cId="3222341324" sldId="512"/>
            <ac:picMk id="11" creationId="{B5ED811A-AC6C-4F79-BD86-CB97F06F5176}"/>
          </ac:picMkLst>
        </pc:picChg>
      </pc:sldChg>
      <pc:sldChg chg="delSp modSp add ord">
        <pc:chgData name="Martin Agenor Rosales Mondragón" userId="81776d842cefd0c8" providerId="LiveId" clId="{53B271CB-F452-459D-8440-85404BE44661}" dt="2022-08-25T03:17:59.583" v="590" actId="1076"/>
        <pc:sldMkLst>
          <pc:docMk/>
          <pc:sldMk cId="2242027953" sldId="513"/>
        </pc:sldMkLst>
        <pc:spChg chg="mod">
          <ac:chgData name="Martin Agenor Rosales Mondragón" userId="81776d842cefd0c8" providerId="LiveId" clId="{53B271CB-F452-459D-8440-85404BE44661}" dt="2022-08-25T03:17:59.583" v="590" actId="1076"/>
          <ac:spMkLst>
            <pc:docMk/>
            <pc:sldMk cId="2242027953" sldId="513"/>
            <ac:spMk id="15" creationId="{D8DB53A6-A145-49D3-AB23-0FDE5E77B1D3}"/>
          </ac:spMkLst>
        </pc:spChg>
        <pc:spChg chg="del mod">
          <ac:chgData name="Martin Agenor Rosales Mondragón" userId="81776d842cefd0c8" providerId="LiveId" clId="{53B271CB-F452-459D-8440-85404BE44661}" dt="2022-08-25T03:17:34.920" v="588" actId="478"/>
          <ac:spMkLst>
            <pc:docMk/>
            <pc:sldMk cId="2242027953" sldId="513"/>
            <ac:spMk id="18" creationId="{C6A0B082-1803-4955-977D-B9673314DCB8}"/>
          </ac:spMkLst>
        </pc:spChg>
        <pc:picChg chg="mod">
          <ac:chgData name="Martin Agenor Rosales Mondragón" userId="81776d842cefd0c8" providerId="LiveId" clId="{53B271CB-F452-459D-8440-85404BE44661}" dt="2022-08-25T03:17:56.127" v="589" actId="1076"/>
          <ac:picMkLst>
            <pc:docMk/>
            <pc:sldMk cId="2242027953" sldId="513"/>
            <ac:picMk id="13" creationId="{7C0BC38E-950F-48D0-AE81-23895E9C0C61}"/>
          </ac:picMkLst>
        </pc:picChg>
        <pc:picChg chg="del">
          <ac:chgData name="Martin Agenor Rosales Mondragón" userId="81776d842cefd0c8" providerId="LiveId" clId="{53B271CB-F452-459D-8440-85404BE44661}" dt="2022-08-25T03:17:09.204" v="585" actId="478"/>
          <ac:picMkLst>
            <pc:docMk/>
            <pc:sldMk cId="2242027953" sldId="513"/>
            <ac:picMk id="16" creationId="{F75BABAC-9DD6-4B4C-A1B2-AB442697DF77}"/>
          </ac:picMkLst>
        </pc:picChg>
      </pc:sldChg>
      <pc:sldChg chg="add">
        <pc:chgData name="Martin Agenor Rosales Mondragón" userId="81776d842cefd0c8" providerId="LiveId" clId="{53B271CB-F452-459D-8440-85404BE44661}" dt="2022-08-25T03:28:01.453" v="602"/>
        <pc:sldMkLst>
          <pc:docMk/>
          <pc:sldMk cId="239871980" sldId="51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D314F78-7E73-4068-BC71-E4AF87C5A5B3}" type="datetimeFigureOut">
              <a:rPr lang="es-MX" smtClean="0"/>
              <a:pPr/>
              <a:t>24/08/2022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FE9794D-5716-459B-BCF0-3956FEE6AF6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3438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0662" indent="-29640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5634" indent="-23712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9887" indent="-23712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4141" indent="-23712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08395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2648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56902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31155" indent="-2371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BB9D3F4-6090-4595-B1A6-F7F313E6E9D7}" type="slidenum">
              <a:rPr lang="es-ES_tradnl" altLang="es-NI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s-ES_tradnl" altLang="es-NI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altLang="es-NI"/>
          </a:p>
        </p:txBody>
      </p:sp>
    </p:spTree>
    <p:extLst>
      <p:ext uri="{BB962C8B-B14F-4D97-AF65-F5344CB8AC3E}">
        <p14:creationId xmlns:p14="http://schemas.microsoft.com/office/powerpoint/2010/main" val="3785701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24/8/2022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24/8/2022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24/8/2022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24/8/2022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24/8/2022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24/8/2022</a:t>
            </a:fld>
            <a:endParaRPr lang="es-NI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24/8/2022</a:t>
            </a:fld>
            <a:endParaRPr lang="es-NI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24/8/2022</a:t>
            </a:fld>
            <a:endParaRPr lang="es-NI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24/8/2022</a:t>
            </a:fld>
            <a:endParaRPr lang="es-NI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24/8/2022</a:t>
            </a:fld>
            <a:endParaRPr lang="es-NI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NI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24/8/2022</a:t>
            </a:fld>
            <a:endParaRPr lang="es-NI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0EFDA-05FC-4275-9C97-321CA10EF6C6}" type="datetimeFigureOut">
              <a:rPr lang="es-NI" smtClean="0"/>
              <a:pPr/>
              <a:t>24/8/2022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N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1473682"/>
            <a:ext cx="9144000" cy="253138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13716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r>
              <a:rPr lang="es-ES_tradnl" sz="2400" b="1" dirty="0">
                <a:solidFill>
                  <a:srgbClr val="0070C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INSTITUTO DE PROTECCIÓN Y SANIDAD AGROPECUARIA</a:t>
            </a:r>
          </a:p>
          <a:p>
            <a:pPr algn="ctr">
              <a:defRPr/>
            </a:pPr>
            <a:endParaRPr lang="es-NI" sz="2800" b="1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>
              <a:defRPr/>
            </a:pPr>
            <a:r>
              <a:rPr lang="es-NI" sz="2800" b="1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Estrategia operativa para la vigilancia de caracol gigante africano</a:t>
            </a:r>
            <a:endParaRPr lang="es-NI" b="1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22CD49B-B974-4017-B5D5-19BA43FE0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79" y="4293096"/>
            <a:ext cx="3478995" cy="1550475"/>
          </a:xfrm>
          <a:prstGeom prst="rect">
            <a:avLst/>
          </a:prstGeom>
        </p:spPr>
      </p:pic>
      <p:pic>
        <p:nvPicPr>
          <p:cNvPr id="10" name="4 Imagen">
            <a:extLst>
              <a:ext uri="{FF2B5EF4-FFF2-40B4-BE49-F238E27FC236}">
                <a16:creationId xmlns:a16="http://schemas.microsoft.com/office/drawing/2014/main" id="{8B5EFBF1-8389-4649-B3DA-D72475A18C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945" b="21056"/>
          <a:stretch/>
        </p:blipFill>
        <p:spPr bwMode="auto">
          <a:xfrm>
            <a:off x="251520" y="287767"/>
            <a:ext cx="4398872" cy="9515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8C9562E-EB30-4C95-BE52-27E5EADD88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1" y="116632"/>
            <a:ext cx="1832986" cy="1183372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5C6C519F-F0B6-4CE0-AF24-427BB201B617}"/>
              </a:ext>
            </a:extLst>
          </p:cNvPr>
          <p:cNvSpPr/>
          <p:nvPr/>
        </p:nvSpPr>
        <p:spPr>
          <a:xfrm>
            <a:off x="4650392" y="4452780"/>
            <a:ext cx="4320479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NI" b="1" dirty="0">
                <a:latin typeface="Courier New" panose="02070309020205020404" pitchFamily="49" charset="0"/>
                <a:cs typeface="Courier New" panose="02070309020205020404" pitchFamily="49" charset="0"/>
              </a:rPr>
              <a:t>Martin </a:t>
            </a:r>
            <a:r>
              <a:rPr lang="es-NI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Agenor</a:t>
            </a:r>
            <a:r>
              <a:rPr lang="es-NI" b="1" dirty="0">
                <a:latin typeface="Courier New" panose="02070309020205020404" pitchFamily="49" charset="0"/>
                <a:cs typeface="Courier New" panose="02070309020205020404" pitchFamily="49" charset="0"/>
              </a:rPr>
              <a:t> Rosales, </a:t>
            </a:r>
            <a:r>
              <a:rPr lang="es-NI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M.Sc</a:t>
            </a:r>
            <a:r>
              <a:rPr lang="es-NI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algn="ctr">
              <a:defRPr/>
            </a:pPr>
            <a:r>
              <a:rPr lang="es-NI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Responsable Departamento de Vigilancia</a:t>
            </a:r>
          </a:p>
          <a:p>
            <a:pPr algn="ctr">
              <a:defRPr/>
            </a:pPr>
            <a:r>
              <a:rPr lang="es-NI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Fitosanitaria y Campañas/IPSA</a:t>
            </a:r>
          </a:p>
          <a:p>
            <a:pPr algn="ctr">
              <a:defRPr/>
            </a:pPr>
            <a:endParaRPr lang="es-NI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>
              <a:defRPr/>
            </a:pPr>
            <a:r>
              <a:rPr lang="es-NI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Managua, agosto de 2022</a:t>
            </a:r>
          </a:p>
        </p:txBody>
      </p:sp>
    </p:spTree>
    <p:extLst>
      <p:ext uri="{BB962C8B-B14F-4D97-AF65-F5344CB8AC3E}">
        <p14:creationId xmlns:p14="http://schemas.microsoft.com/office/powerpoint/2010/main" val="3836101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52BB04C2-E043-4C6E-9CF9-EF713BC169C9}"/>
              </a:ext>
            </a:extLst>
          </p:cNvPr>
          <p:cNvSpPr txBox="1"/>
          <p:nvPr/>
        </p:nvSpPr>
        <p:spPr>
          <a:xfrm>
            <a:off x="107504" y="188640"/>
            <a:ext cx="8856984" cy="646331"/>
          </a:xfrm>
          <a:prstGeom prst="rect">
            <a:avLst/>
          </a:prstGeom>
          <a:solidFill>
            <a:srgbClr val="FF33CC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es-NI"/>
            </a:defPPr>
            <a:lvl1pPr algn="ctr">
              <a:spcBef>
                <a:spcPct val="0"/>
              </a:spcBef>
              <a:buNone/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NI" dirty="0"/>
              <a:t>DELEGACIONES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605669B-8EE9-4933-A1C5-9F9D4E15B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412776"/>
            <a:ext cx="9023551" cy="13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992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25396"/>
            <a:ext cx="8229600" cy="1143000"/>
          </a:xfrm>
        </p:spPr>
        <p:txBody>
          <a:bodyPr>
            <a:normAutofit/>
          </a:bodyPr>
          <a:lstStyle/>
          <a:p>
            <a:r>
              <a:rPr lang="es-NI" sz="5400" dirty="0"/>
              <a:t>¿PREGUNTAS?</a:t>
            </a:r>
          </a:p>
        </p:txBody>
      </p:sp>
      <p:pic>
        <p:nvPicPr>
          <p:cNvPr id="6146" name="Picture 2" descr="Pin de Elizabeth Macias Rodriguez en Caritas emoticones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867062"/>
            <a:ext cx="2592288" cy="209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Muchas Gracias GIFs | Teno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12976"/>
            <a:ext cx="3496022" cy="262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4F842FF-4308-4759-97B0-9A7B66F383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10302"/>
            <a:ext cx="5472608" cy="365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71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2B22A342-97D9-4EF9-8B52-77E2536ECD75}"/>
              </a:ext>
            </a:extLst>
          </p:cNvPr>
          <p:cNvSpPr txBox="1">
            <a:spLocks noChangeArrowheads="1"/>
          </p:cNvSpPr>
          <p:nvPr/>
        </p:nvSpPr>
        <p:spPr>
          <a:xfrm>
            <a:off x="-1730" y="50801"/>
            <a:ext cx="9145730" cy="526574"/>
          </a:xfrm>
          <a:prstGeom prst="rect">
            <a:avLst/>
          </a:prstGeom>
          <a:solidFill>
            <a:srgbClr val="FF33CC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NI" sz="3600" b="1" dirty="0">
                <a:solidFill>
                  <a:schemeClr val="bg1"/>
                </a:solidFill>
              </a:rPr>
              <a:t>GENERALIDADES </a:t>
            </a:r>
            <a:endParaRPr lang="en-US" altLang="es-NI" sz="3600" b="1" dirty="0">
              <a:solidFill>
                <a:schemeClr val="bg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CAFCA05-850A-4334-9621-44449FFDA30C}"/>
              </a:ext>
            </a:extLst>
          </p:cNvPr>
          <p:cNvSpPr txBox="1"/>
          <p:nvPr/>
        </p:nvSpPr>
        <p:spPr>
          <a:xfrm>
            <a:off x="250911" y="575465"/>
            <a:ext cx="8892480" cy="702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s-E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Objetivo: </a:t>
            </a: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Establecer y operacionalizar la metodología para la vigilancia de plagas de los cítricos.</a:t>
            </a:r>
            <a:endParaRPr lang="es-NI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F6F8481E-9F76-492F-AEAF-91002CA265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500556"/>
              </p:ext>
            </p:extLst>
          </p:nvPr>
        </p:nvGraphicFramePr>
        <p:xfrm>
          <a:off x="124895" y="1268760"/>
          <a:ext cx="8892480" cy="4605147"/>
        </p:xfrm>
        <a:graphic>
          <a:graphicData uri="http://schemas.openxmlformats.org/drawingml/2006/table">
            <a:tbl>
              <a:tblPr/>
              <a:tblGrid>
                <a:gridCol w="1818757">
                  <a:extLst>
                    <a:ext uri="{9D8B030D-6E8A-4147-A177-3AD203B41FA5}">
                      <a16:colId xmlns:a16="http://schemas.microsoft.com/office/drawing/2014/main" val="3338374681"/>
                    </a:ext>
                  </a:extLst>
                </a:gridCol>
                <a:gridCol w="2340742">
                  <a:extLst>
                    <a:ext uri="{9D8B030D-6E8A-4147-A177-3AD203B41FA5}">
                      <a16:colId xmlns:a16="http://schemas.microsoft.com/office/drawing/2014/main" val="3712496132"/>
                    </a:ext>
                  </a:extLst>
                </a:gridCol>
                <a:gridCol w="2519854">
                  <a:extLst>
                    <a:ext uri="{9D8B030D-6E8A-4147-A177-3AD203B41FA5}">
                      <a16:colId xmlns:a16="http://schemas.microsoft.com/office/drawing/2014/main" val="1842044143"/>
                    </a:ext>
                  </a:extLst>
                </a:gridCol>
                <a:gridCol w="2213127">
                  <a:extLst>
                    <a:ext uri="{9D8B030D-6E8A-4147-A177-3AD203B41FA5}">
                      <a16:colId xmlns:a16="http://schemas.microsoft.com/office/drawing/2014/main" val="3875124234"/>
                    </a:ext>
                  </a:extLst>
                </a:gridCol>
              </a:tblGrid>
              <a:tr h="393562">
                <a:tc>
                  <a:txBody>
                    <a:bodyPr/>
                    <a:lstStyle/>
                    <a:p>
                      <a:pPr algn="ctr" fontAlgn="t"/>
                      <a:r>
                        <a:rPr lang="es-N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Nombre común de la plaga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Nombre científico de la plaga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Hospederos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Órganos afectados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638395"/>
                  </a:ext>
                </a:extLst>
              </a:tr>
              <a:tr h="787124"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1" dirty="0">
                          <a:solidFill>
                            <a:srgbClr val="000000"/>
                          </a:solidFill>
                        </a:rPr>
                        <a:t>Caracol Gigante Africano (CGA)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1" i="1" dirty="0" err="1">
                          <a:solidFill>
                            <a:srgbClr val="000000"/>
                          </a:solidFill>
                        </a:rPr>
                        <a:t>Achatina</a:t>
                      </a:r>
                      <a:r>
                        <a:rPr lang="es-ES" sz="1400" b="1" i="1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s-ES" sz="1400" b="1" i="1" dirty="0" err="1">
                          <a:solidFill>
                            <a:srgbClr val="000000"/>
                          </a:solidFill>
                        </a:rPr>
                        <a:t>fulica</a:t>
                      </a:r>
                      <a:r>
                        <a:rPr lang="es-ES" sz="1400" b="1" i="1" dirty="0">
                          <a:solidFill>
                            <a:srgbClr val="000000"/>
                          </a:solidFill>
                        </a:rPr>
                        <a:t> </a:t>
                      </a:r>
                      <a:r>
                        <a:rPr lang="es-ES" sz="1400" b="1" dirty="0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lang="es-NI" sz="1400" b="1" i="1" dirty="0" err="1">
                          <a:solidFill>
                            <a:srgbClr val="000000"/>
                          </a:solidFill>
                        </a:rPr>
                        <a:t>Lissachatina</a:t>
                      </a:r>
                      <a:r>
                        <a:rPr lang="es-NI" sz="1400" b="1" i="1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s-NI" sz="1400" b="1" i="1" dirty="0" err="1">
                          <a:solidFill>
                            <a:srgbClr val="000000"/>
                          </a:solidFill>
                        </a:rPr>
                        <a:t>fulica</a:t>
                      </a:r>
                      <a:r>
                        <a:rPr lang="es-NI" sz="1400" b="1" i="1" dirty="0">
                          <a:solidFill>
                            <a:srgbClr val="000000"/>
                          </a:solidFill>
                        </a:rPr>
                        <a:t> </a:t>
                      </a:r>
                      <a:r>
                        <a:rPr lang="es-NI" sz="1400" b="1" dirty="0" err="1">
                          <a:solidFill>
                            <a:srgbClr val="000000"/>
                          </a:solidFill>
                        </a:rPr>
                        <a:t>Bowdich</a:t>
                      </a:r>
                      <a:r>
                        <a:rPr lang="es-NI" sz="1400" b="1" dirty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s-NI" sz="14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NI" sz="1400" b="1" dirty="0">
                          <a:solidFill>
                            <a:srgbClr val="000000"/>
                          </a:solidFill>
                          <a:ea typeface="Calibri" panose="020F0502020204030204" pitchFamily="34" charset="0"/>
                        </a:rPr>
                        <a:t>P</a:t>
                      </a:r>
                      <a:r>
                        <a:rPr lang="es-NI" sz="1400" b="1" dirty="0">
                          <a:solidFill>
                            <a:srgbClr val="000000"/>
                          </a:solidFill>
                          <a:effectLst/>
                          <a:ea typeface="Calibri" panose="020F0502020204030204" pitchFamily="34" charset="0"/>
                        </a:rPr>
                        <a:t>laga polífaga, </a:t>
                      </a:r>
                      <a:r>
                        <a:rPr lang="es-NI" sz="1400" b="1" dirty="0">
                          <a:solidFill>
                            <a:srgbClr val="000000"/>
                          </a:solidFill>
                        </a:rPr>
                        <a:t>alimentándose de más de 500 especies de vegetales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NI" sz="1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Musa </a:t>
                      </a:r>
                      <a:r>
                        <a:rPr lang="es-NI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spp</a:t>
                      </a:r>
                      <a:r>
                        <a:rPr lang="es-N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s-NI" sz="1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s-NI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Musaceae</a:t>
                      </a:r>
                      <a:endParaRPr lang="es-N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NI" sz="14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Allium</a:t>
                      </a:r>
                      <a:r>
                        <a:rPr lang="es-NI" sz="1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cepa -</a:t>
                      </a:r>
                      <a:r>
                        <a:rPr lang="es-N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NI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Liliaceae</a:t>
                      </a:r>
                      <a:endParaRPr lang="es-N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NI" sz="14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Amaranthus</a:t>
                      </a:r>
                      <a:r>
                        <a:rPr lang="es-NI" sz="1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NI" sz="14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viridis</a:t>
                      </a:r>
                      <a:r>
                        <a:rPr lang="es-NI" sz="1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s-NI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Amaranthaceae</a:t>
                      </a:r>
                      <a:endParaRPr lang="es-N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NI" sz="14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Ananas</a:t>
                      </a:r>
                      <a:r>
                        <a:rPr lang="es-NI" sz="1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NI" sz="14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comosus</a:t>
                      </a:r>
                      <a:r>
                        <a:rPr lang="es-N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s-NI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Bromeliaceae</a:t>
                      </a:r>
                      <a:endParaRPr lang="es-N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NI" sz="14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Annona</a:t>
                      </a:r>
                      <a:r>
                        <a:rPr lang="es-NI" sz="1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NI" sz="14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cherimola</a:t>
                      </a:r>
                      <a:r>
                        <a:rPr lang="es-N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s-NI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Annonaceae</a:t>
                      </a:r>
                      <a:endParaRPr lang="es-N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NI" sz="14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Capsicum</a:t>
                      </a:r>
                      <a:r>
                        <a:rPr lang="es-NI" sz="1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NI" sz="14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annuum</a:t>
                      </a:r>
                      <a:r>
                        <a:rPr lang="es-NI" sz="1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s-NI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Solanaceae</a:t>
                      </a:r>
                      <a:endParaRPr lang="es-N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NI" sz="14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Carica</a:t>
                      </a:r>
                      <a:r>
                        <a:rPr lang="es-NI" sz="1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papaya – </a:t>
                      </a:r>
                      <a:r>
                        <a:rPr lang="es-NI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Caricaceae</a:t>
                      </a:r>
                      <a:endParaRPr lang="es-N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NI" sz="14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Capsicum</a:t>
                      </a:r>
                      <a:r>
                        <a:rPr lang="es-NI" sz="1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NI" sz="14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annuum</a:t>
                      </a:r>
                      <a:r>
                        <a:rPr lang="es-NI" sz="1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s-NI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Solanaceae</a:t>
                      </a:r>
                      <a:endParaRPr lang="es-N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NI" sz="14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Carica</a:t>
                      </a:r>
                      <a:r>
                        <a:rPr lang="es-NI" sz="1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papaya – </a:t>
                      </a:r>
                      <a:r>
                        <a:rPr lang="es-NI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Caricaceae</a:t>
                      </a:r>
                      <a:endParaRPr lang="es-N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NI" sz="1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Colocasia </a:t>
                      </a:r>
                      <a:r>
                        <a:rPr lang="es-NI" sz="14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esculenta</a:t>
                      </a:r>
                      <a:r>
                        <a:rPr lang="es-NI" sz="1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s-NI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Araceae</a:t>
                      </a:r>
                      <a:endParaRPr lang="es-N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NI" sz="14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Glycine</a:t>
                      </a:r>
                      <a:r>
                        <a:rPr lang="es-NI" sz="1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NI" sz="14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</a:t>
                      </a:r>
                      <a:r>
                        <a:rPr lang="es-NI" sz="1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s-NI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Fabaceae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N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Hojas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N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Tallos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N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Frutos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N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Puntos de crecimiento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N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Raíces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N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Planta entera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N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063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0044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2B22A342-97D9-4EF9-8B52-77E2536ECD75}"/>
              </a:ext>
            </a:extLst>
          </p:cNvPr>
          <p:cNvSpPr txBox="1">
            <a:spLocks noChangeArrowheads="1"/>
          </p:cNvSpPr>
          <p:nvPr/>
        </p:nvSpPr>
        <p:spPr>
          <a:xfrm>
            <a:off x="-1730" y="50801"/>
            <a:ext cx="9145730" cy="526574"/>
          </a:xfrm>
          <a:prstGeom prst="rect">
            <a:avLst/>
          </a:prstGeom>
          <a:solidFill>
            <a:srgbClr val="FF33CC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NI" sz="3600" b="1" dirty="0">
                <a:solidFill>
                  <a:schemeClr val="bg1"/>
                </a:solidFill>
              </a:rPr>
              <a:t>ESTRATEGIA A IMPLEMENTAR</a:t>
            </a:r>
            <a:endParaRPr lang="en-US" altLang="es-NI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F4442C3-E0EF-4946-9D4C-6E8AB2D467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496177"/>
              </p:ext>
            </p:extLst>
          </p:nvPr>
        </p:nvGraphicFramePr>
        <p:xfrm>
          <a:off x="185529" y="879299"/>
          <a:ext cx="8887408" cy="49237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34343">
                  <a:extLst>
                    <a:ext uri="{9D8B030D-6E8A-4147-A177-3AD203B41FA5}">
                      <a16:colId xmlns:a16="http://schemas.microsoft.com/office/drawing/2014/main" val="2308937678"/>
                    </a:ext>
                  </a:extLst>
                </a:gridCol>
                <a:gridCol w="4238091">
                  <a:extLst>
                    <a:ext uri="{9D8B030D-6E8A-4147-A177-3AD203B41FA5}">
                      <a16:colId xmlns:a16="http://schemas.microsoft.com/office/drawing/2014/main" val="1230826629"/>
                    </a:ext>
                  </a:extLst>
                </a:gridCol>
                <a:gridCol w="1414974">
                  <a:extLst>
                    <a:ext uri="{9D8B030D-6E8A-4147-A177-3AD203B41FA5}">
                      <a16:colId xmlns:a16="http://schemas.microsoft.com/office/drawing/2014/main" val="1860965811"/>
                    </a:ext>
                  </a:extLst>
                </a:gridCol>
              </a:tblGrid>
              <a:tr h="434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Estrategia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Actividad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800">
                          <a:effectLst/>
                          <a:latin typeface="+mn-lt"/>
                        </a:rPr>
                        <a:t>Unidad de Medida</a:t>
                      </a:r>
                      <a:endParaRPr lang="es-NI" sz="2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5452261"/>
                  </a:ext>
                </a:extLst>
              </a:tr>
              <a:tr h="2506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Rutas de exploración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Realizar visitas a fincas de exploración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800">
                          <a:effectLst/>
                          <a:latin typeface="+mn-lt"/>
                        </a:rPr>
                        <a:t>N</a:t>
                      </a:r>
                      <a:r>
                        <a:rPr lang="es-ES" sz="1800" u="sng" baseline="30000">
                          <a:effectLst/>
                          <a:latin typeface="+mn-lt"/>
                        </a:rPr>
                        <a:t>o</a:t>
                      </a:r>
                      <a:r>
                        <a:rPr lang="es-ES" sz="1800">
                          <a:effectLst/>
                          <a:latin typeface="+mn-lt"/>
                        </a:rPr>
                        <a:t> visitas</a:t>
                      </a:r>
                      <a:endParaRPr lang="es-NI" sz="2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5881740"/>
                  </a:ext>
                </a:extLst>
              </a:tr>
              <a:tr h="490833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es-E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Rutas de vigilancia</a:t>
                      </a:r>
                      <a:endParaRPr lang="es-NI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Realizar visitas a sitios de riesgo, para vigilancia de </a:t>
                      </a:r>
                      <a:r>
                        <a:rPr lang="es-N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CGA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s-ES" sz="1800" u="sng" baseline="30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s-E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visitas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58169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es-NI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Ruta de trampeo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Establecer trampas con recipientes plásticos</a:t>
                      </a:r>
                      <a:endParaRPr lang="es-NI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s-ES" sz="1800" u="sng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trampas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2893465"/>
                  </a:ext>
                </a:extLst>
              </a:tr>
              <a:tr h="3065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Capacitación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Charlas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Número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123496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Divulgación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800" dirty="0" err="1">
                          <a:effectLst/>
                          <a:latin typeface="+mn-lt"/>
                        </a:rPr>
                        <a:t>Brochures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Número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4281999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800">
                          <a:effectLst/>
                          <a:latin typeface="+mn-lt"/>
                        </a:rPr>
                        <a:t>Diagnóstico</a:t>
                      </a:r>
                      <a:endParaRPr lang="es-NI" sz="2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Toma de muestras para análisis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Número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6320210"/>
                  </a:ext>
                </a:extLst>
              </a:tr>
              <a:tr h="440617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800">
                          <a:effectLst/>
                          <a:latin typeface="+mn-lt"/>
                        </a:rPr>
                        <a:t>Supervisión</a:t>
                      </a:r>
                      <a:endParaRPr lang="es-NI" sz="2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Supervisión por la Dirección de Sanidad Vegetal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Número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8218473"/>
                  </a:ext>
                </a:extLst>
              </a:tr>
              <a:tr h="616119">
                <a:tc v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Supervisión por la Delegación Departamental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Número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6685078"/>
                  </a:ext>
                </a:extLst>
              </a:tr>
              <a:tr h="279719">
                <a:tc v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Supervisión por el DVFC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Número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6492803"/>
                  </a:ext>
                </a:extLst>
              </a:tr>
              <a:tr h="6161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Evaluación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Evaluación por la Delegación Departamental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Número</a:t>
                      </a:r>
                      <a:endParaRPr lang="es-NI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3438505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53C073C8-7CBE-49C6-9532-C36B32C6F550}"/>
              </a:ext>
            </a:extLst>
          </p:cNvPr>
          <p:cNvSpPr txBox="1"/>
          <p:nvPr/>
        </p:nvSpPr>
        <p:spPr>
          <a:xfrm>
            <a:off x="251519" y="577375"/>
            <a:ext cx="8640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NI" b="1" dirty="0"/>
              <a:t>CGA</a:t>
            </a:r>
          </a:p>
        </p:txBody>
      </p:sp>
    </p:spTree>
    <p:extLst>
      <p:ext uri="{BB962C8B-B14F-4D97-AF65-F5344CB8AC3E}">
        <p14:creationId xmlns:p14="http://schemas.microsoft.com/office/powerpoint/2010/main" val="3479100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78AF56C0-C065-4370-9D6E-688B8A173E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616" y="1412776"/>
            <a:ext cx="2068800" cy="45973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C54A7F8-29BA-4267-918E-40DA6B2F1FED}"/>
              </a:ext>
            </a:extLst>
          </p:cNvPr>
          <p:cNvSpPr txBox="1"/>
          <p:nvPr/>
        </p:nvSpPr>
        <p:spPr>
          <a:xfrm>
            <a:off x="215516" y="260648"/>
            <a:ext cx="87129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Rutas de exploración: </a:t>
            </a:r>
            <a:r>
              <a:rPr lang="es-E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 llevará a cabo en al menos 5 huertas comerciales de hospederos de la plaga.</a:t>
            </a:r>
            <a:endParaRPr lang="es-NI" sz="2000" dirty="0"/>
          </a:p>
        </p:txBody>
      </p:sp>
      <p:sp>
        <p:nvSpPr>
          <p:cNvPr id="413" name="CuadroTexto 412">
            <a:extLst>
              <a:ext uri="{FF2B5EF4-FFF2-40B4-BE49-F238E27FC236}">
                <a16:creationId xmlns:a16="http://schemas.microsoft.com/office/drawing/2014/main" id="{67C822A2-6CD3-41BE-9F77-50C76B923B95}"/>
              </a:ext>
            </a:extLst>
          </p:cNvPr>
          <p:cNvSpPr txBox="1"/>
          <p:nvPr/>
        </p:nvSpPr>
        <p:spPr>
          <a:xfrm>
            <a:off x="480354" y="859850"/>
            <a:ext cx="4392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NI" b="1" dirty="0"/>
              <a:t>ZIG ZAG</a:t>
            </a:r>
          </a:p>
        </p:txBody>
      </p:sp>
      <p:sp>
        <p:nvSpPr>
          <p:cNvPr id="414" name="CuadroTexto 413">
            <a:extLst>
              <a:ext uri="{FF2B5EF4-FFF2-40B4-BE49-F238E27FC236}">
                <a16:creationId xmlns:a16="http://schemas.microsoft.com/office/drawing/2014/main" id="{C634C49B-2266-4DD6-8384-6C1523F5A557}"/>
              </a:ext>
            </a:extLst>
          </p:cNvPr>
          <p:cNvSpPr txBox="1"/>
          <p:nvPr/>
        </p:nvSpPr>
        <p:spPr>
          <a:xfrm>
            <a:off x="6247616" y="763895"/>
            <a:ext cx="2592288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NI" b="1" dirty="0"/>
              <a:t>20 ESTACIONES</a:t>
            </a:r>
          </a:p>
          <a:p>
            <a:pPr algn="ctr"/>
            <a:r>
              <a:rPr lang="es-NI" b="1" dirty="0"/>
              <a:t>1 PLANTA/ESTACIÓN</a:t>
            </a:r>
          </a:p>
        </p:txBody>
      </p:sp>
      <p:cxnSp>
        <p:nvCxnSpPr>
          <p:cNvPr id="416" name="Conector recto de flecha 415">
            <a:extLst>
              <a:ext uri="{FF2B5EF4-FFF2-40B4-BE49-F238E27FC236}">
                <a16:creationId xmlns:a16="http://schemas.microsoft.com/office/drawing/2014/main" id="{780E2B13-A65F-481F-963C-AAECF578DDF1}"/>
              </a:ext>
            </a:extLst>
          </p:cNvPr>
          <p:cNvCxnSpPr>
            <a:cxnSpLocks/>
            <a:endCxn id="414" idx="1"/>
          </p:cNvCxnSpPr>
          <p:nvPr/>
        </p:nvCxnSpPr>
        <p:spPr>
          <a:xfrm flipV="1">
            <a:off x="4356975" y="1087061"/>
            <a:ext cx="1890641" cy="1005409"/>
          </a:xfrm>
          <a:prstGeom prst="straightConnector1">
            <a:avLst/>
          </a:prstGeom>
          <a:ln w="28575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F85A9660-AD77-4FA6-AF01-728B3F2ED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329" y="1174931"/>
            <a:ext cx="4594535" cy="4462900"/>
          </a:xfrm>
          <a:prstGeom prst="rect">
            <a:avLst/>
          </a:prstGeom>
        </p:spPr>
      </p:pic>
      <p:sp>
        <p:nvSpPr>
          <p:cNvPr id="744" name="Rectángulo 743">
            <a:extLst>
              <a:ext uri="{FF2B5EF4-FFF2-40B4-BE49-F238E27FC236}">
                <a16:creationId xmlns:a16="http://schemas.microsoft.com/office/drawing/2014/main" id="{BE88C258-9698-4795-A575-815435A97331}"/>
              </a:ext>
            </a:extLst>
          </p:cNvPr>
          <p:cNvSpPr/>
          <p:nvPr/>
        </p:nvSpPr>
        <p:spPr>
          <a:xfrm>
            <a:off x="269373" y="5313737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NI" b="1" dirty="0">
                <a:latin typeface="Arial" panose="020B0604020202020204" pitchFamily="34" charset="0"/>
                <a:ea typeface="Calibri" panose="020F0502020204030204" pitchFamily="34" charset="0"/>
              </a:rPr>
              <a:t>Período de inspección: Quincenal</a:t>
            </a:r>
            <a:endParaRPr lang="es-NI" dirty="0"/>
          </a:p>
        </p:txBody>
      </p:sp>
      <p:sp>
        <p:nvSpPr>
          <p:cNvPr id="745" name="Rectángulo 744">
            <a:extLst>
              <a:ext uri="{FF2B5EF4-FFF2-40B4-BE49-F238E27FC236}">
                <a16:creationId xmlns:a16="http://schemas.microsoft.com/office/drawing/2014/main" id="{0E4118A9-B979-42C7-ABD7-54A0F7AEC90D}"/>
              </a:ext>
            </a:extLst>
          </p:cNvPr>
          <p:cNvSpPr/>
          <p:nvPr/>
        </p:nvSpPr>
        <p:spPr>
          <a:xfrm>
            <a:off x="253589" y="5683069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NI" b="1" dirty="0">
                <a:latin typeface="Arial" panose="020B0604020202020204" pitchFamily="34" charset="0"/>
                <a:ea typeface="Calibri" panose="020F0502020204030204" pitchFamily="34" charset="0"/>
              </a:rPr>
              <a:t>Codificación: RE-CGA#1</a:t>
            </a:r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3572574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2FE39E50-BD7E-4BD3-B0BC-60742F98B8D4}"/>
              </a:ext>
            </a:extLst>
          </p:cNvPr>
          <p:cNvSpPr txBox="1"/>
          <p:nvPr/>
        </p:nvSpPr>
        <p:spPr>
          <a:xfrm>
            <a:off x="192392" y="188640"/>
            <a:ext cx="6107800" cy="1831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s-E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Rutas de vigilancia: </a:t>
            </a:r>
            <a:r>
              <a:rPr lang="es-E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 llevarán a cabo en </a:t>
            </a:r>
            <a:r>
              <a:rPr lang="es-NI" sz="2000" dirty="0">
                <a:latin typeface="Arial" panose="020B0604020202020204" pitchFamily="34" charset="0"/>
              </a:rPr>
              <a:t>rango de hospedantes</a:t>
            </a:r>
            <a:r>
              <a:rPr lang="es-ES" sz="2000" dirty="0">
                <a:latin typeface="Arial" panose="020B0604020202020204" pitchFamily="34" charset="0"/>
              </a:rPr>
              <a:t> ubicados en sitios </a:t>
            </a:r>
            <a:r>
              <a:rPr lang="es-ES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 traspatios, silvestres, así como, en viveros y otros sitios de riesgo. En cada ruta se inspeccionarán al menos 5 sitios de riesgo.</a:t>
            </a:r>
            <a:endParaRPr lang="es-NI" sz="20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8E1E71F-B875-4117-831E-8F9CBCF341FB}"/>
              </a:ext>
            </a:extLst>
          </p:cNvPr>
          <p:cNvSpPr txBox="1"/>
          <p:nvPr/>
        </p:nvSpPr>
        <p:spPr>
          <a:xfrm>
            <a:off x="210472" y="2439037"/>
            <a:ext cx="85878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000" b="1" dirty="0">
                <a:latin typeface="Arial" panose="020B0604020202020204" pitchFamily="34" charset="0"/>
              </a:rPr>
              <a:t>Codificación: </a:t>
            </a:r>
            <a:r>
              <a:rPr lang="es-MX" sz="2000" dirty="0">
                <a:latin typeface="Arial" panose="020B0604020202020204" pitchFamily="34" charset="0"/>
              </a:rPr>
              <a:t>-RV-CGA#1</a:t>
            </a:r>
            <a:endParaRPr lang="es-NI" sz="2000" dirty="0">
              <a:latin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5C39D15-106C-44BF-A1A8-F3A66A5456FC}"/>
              </a:ext>
            </a:extLst>
          </p:cNvPr>
          <p:cNvSpPr txBox="1"/>
          <p:nvPr/>
        </p:nvSpPr>
        <p:spPr>
          <a:xfrm>
            <a:off x="177584" y="1988911"/>
            <a:ext cx="8583861" cy="416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MX" sz="2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Período de inspección: </a:t>
            </a:r>
            <a:r>
              <a:rPr lang="es-MX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Quincenal.</a:t>
            </a:r>
            <a:endParaRPr lang="es-NI" sz="20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3F554A5-74C9-4972-8796-A64CF110C9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079" y="332656"/>
            <a:ext cx="2493177" cy="55403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C903FC6-729A-42F3-839F-272027177E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3" y="2873069"/>
            <a:ext cx="4357072" cy="326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718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-1730" y="50801"/>
            <a:ext cx="9145730" cy="820738"/>
          </a:xfrm>
          <a:solidFill>
            <a:srgbClr val="FF33CC"/>
          </a:solidFill>
        </p:spPr>
        <p:txBody>
          <a:bodyPr/>
          <a:lstStyle/>
          <a:p>
            <a:r>
              <a:rPr lang="es-ES" altLang="es-NI" b="1" dirty="0">
                <a:solidFill>
                  <a:schemeClr val="bg1"/>
                </a:solidFill>
              </a:rPr>
              <a:t>¿DÓNDE BUSCAR?</a:t>
            </a:r>
            <a:endParaRPr lang="en-US" altLang="es-NI" b="1" dirty="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8ACC100-B2BF-48D5-BC30-6751E73D01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0728"/>
            <a:ext cx="2880320" cy="216024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230E7C0-1148-46AE-B93E-F0FF5DFF25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67" y="1000984"/>
            <a:ext cx="2880320" cy="216024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06C4668-DD98-4716-AB22-95245F3A43C4}"/>
              </a:ext>
            </a:extLst>
          </p:cNvPr>
          <p:cNvSpPr txBox="1"/>
          <p:nvPr/>
        </p:nvSpPr>
        <p:spPr>
          <a:xfrm>
            <a:off x="107504" y="3140968"/>
            <a:ext cx="288032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Basureros</a:t>
            </a:r>
            <a:endParaRPr lang="es-NI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C55C012-E523-4537-9F74-C0CD84670246}"/>
              </a:ext>
            </a:extLst>
          </p:cNvPr>
          <p:cNvSpPr txBox="1"/>
          <p:nvPr/>
        </p:nvSpPr>
        <p:spPr>
          <a:xfrm>
            <a:off x="3058967" y="3140968"/>
            <a:ext cx="288032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s-NI"/>
            </a:defPPr>
            <a:lvl1pPr algn="ctr">
              <a:defRPr b="1"/>
            </a:lvl1pPr>
          </a:lstStyle>
          <a:p>
            <a:r>
              <a:rPr lang="es-ES" dirty="0"/>
              <a:t>Áreas costeras</a:t>
            </a:r>
            <a:endParaRPr lang="es-NI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B8DD529-55F2-4556-B698-848B211ECE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622" y="1026975"/>
            <a:ext cx="2880321" cy="216024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23B3822-A430-46AB-A6F5-2F7C82A4438C}"/>
              </a:ext>
            </a:extLst>
          </p:cNvPr>
          <p:cNvSpPr txBox="1"/>
          <p:nvPr/>
        </p:nvSpPr>
        <p:spPr>
          <a:xfrm>
            <a:off x="6014623" y="3167918"/>
            <a:ext cx="288032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s-NI"/>
            </a:defPPr>
            <a:lvl1pPr algn="ctr">
              <a:defRPr b="1"/>
            </a:lvl1pPr>
          </a:lstStyle>
          <a:p>
            <a:r>
              <a:rPr lang="es-ES" dirty="0"/>
              <a:t>Áreas turísticas</a:t>
            </a:r>
            <a:endParaRPr lang="es-NI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4217B2F-95C2-4CD7-BAFC-03160239161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58" y="3592618"/>
            <a:ext cx="2880320" cy="216024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6F556338-6647-4304-8DE2-E09BF19BD255}"/>
              </a:ext>
            </a:extLst>
          </p:cNvPr>
          <p:cNvSpPr txBox="1"/>
          <p:nvPr/>
        </p:nvSpPr>
        <p:spPr>
          <a:xfrm>
            <a:off x="107504" y="5696023"/>
            <a:ext cx="288032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s-NI"/>
            </a:defPPr>
            <a:lvl1pPr algn="ctr">
              <a:defRPr b="1"/>
            </a:lvl1pPr>
          </a:lstStyle>
          <a:p>
            <a:r>
              <a:rPr lang="es-ES" dirty="0"/>
              <a:t>Huertas traspatio</a:t>
            </a:r>
            <a:endParaRPr lang="es-NI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7C0BC38E-950F-48D0-AE81-23895E9C0C6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53023" y="3865343"/>
            <a:ext cx="2092206" cy="1569155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D8DB53A6-A145-49D3-AB23-0FDE5E77B1D3}"/>
              </a:ext>
            </a:extLst>
          </p:cNvPr>
          <p:cNvSpPr txBox="1"/>
          <p:nvPr/>
        </p:nvSpPr>
        <p:spPr>
          <a:xfrm>
            <a:off x="3711971" y="5686115"/>
            <a:ext cx="158653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s-NI"/>
            </a:defPPr>
            <a:lvl1pPr algn="ctr">
              <a:defRPr b="1"/>
            </a:lvl1pPr>
          </a:lstStyle>
          <a:p>
            <a:r>
              <a:rPr lang="es-ES" dirty="0"/>
              <a:t>Silvestres</a:t>
            </a:r>
            <a:endParaRPr lang="es-NI" dirty="0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19C58840-A0A5-4B3B-8AA3-3A1E81ACFC1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259" y="3586263"/>
            <a:ext cx="2789240" cy="2091930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823D10E1-ABC4-47A5-847B-95284DA81F7F}"/>
              </a:ext>
            </a:extLst>
          </p:cNvPr>
          <p:cNvSpPr txBox="1"/>
          <p:nvPr/>
        </p:nvSpPr>
        <p:spPr>
          <a:xfrm>
            <a:off x="6345259" y="5686115"/>
            <a:ext cx="278924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s-NI"/>
            </a:defPPr>
            <a:lvl1pPr algn="ctr">
              <a:defRPr b="1"/>
            </a:lvl1pPr>
          </a:lstStyle>
          <a:p>
            <a:r>
              <a:rPr lang="es-NI" sz="1800" dirty="0">
                <a:solidFill>
                  <a:schemeClr val="tx1"/>
                </a:solidFill>
                <a:effectLst/>
              </a:rPr>
              <a:t>Z. urbanas/ periurbanas</a:t>
            </a:r>
            <a:endParaRPr lang="es-NI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202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2FE39E50-BD7E-4BD3-B0BC-60742F98B8D4}"/>
              </a:ext>
            </a:extLst>
          </p:cNvPr>
          <p:cNvSpPr txBox="1"/>
          <p:nvPr/>
        </p:nvSpPr>
        <p:spPr>
          <a:xfrm>
            <a:off x="192392" y="188640"/>
            <a:ext cx="8604956" cy="1831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s-E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Rutas de trampeo: </a:t>
            </a:r>
          </a:p>
          <a:p>
            <a:pPr lvl="0" algn="just">
              <a:lnSpc>
                <a:spcPct val="115000"/>
              </a:lnSpc>
            </a:pPr>
            <a:r>
              <a:rPr lang="es-ES" sz="2000" b="1" dirty="0">
                <a:latin typeface="Arial" panose="020B0604020202020204" pitchFamily="34" charset="0"/>
              </a:rPr>
              <a:t>-</a:t>
            </a:r>
            <a:r>
              <a:rPr lang="es-MX" sz="2000" dirty="0">
                <a:latin typeface="Arial" panose="020B0604020202020204" pitchFamily="34" charset="0"/>
              </a:rPr>
              <a:t>Las Rutas de Trampeo para el </a:t>
            </a:r>
            <a:r>
              <a:rPr lang="es-MX" sz="2000" i="1" dirty="0" err="1">
                <a:latin typeface="Arial" panose="020B0604020202020204" pitchFamily="34" charset="0"/>
              </a:rPr>
              <a:t>Achatina</a:t>
            </a:r>
            <a:r>
              <a:rPr lang="es-MX" sz="2000" i="1" dirty="0">
                <a:latin typeface="Arial" panose="020B0604020202020204" pitchFamily="34" charset="0"/>
              </a:rPr>
              <a:t> </a:t>
            </a:r>
            <a:r>
              <a:rPr lang="es-MX" sz="2000" i="1" dirty="0" err="1">
                <a:latin typeface="Arial" panose="020B0604020202020204" pitchFamily="34" charset="0"/>
              </a:rPr>
              <a:t>fulica</a:t>
            </a:r>
            <a:r>
              <a:rPr lang="es-MX" sz="2000" dirty="0">
                <a:latin typeface="Arial" panose="020B0604020202020204" pitchFamily="34" charset="0"/>
              </a:rPr>
              <a:t>, se establecerán en</a:t>
            </a:r>
            <a:r>
              <a:rPr lang="es-NI" sz="2000" dirty="0">
                <a:latin typeface="Arial" panose="020B0604020202020204" pitchFamily="34" charset="0"/>
              </a:rPr>
              <a:t> transectos para la detección de la plaga en zonas urbanas o agrícolas de alto riesgo de introducción, establecimiento y dispersión</a:t>
            </a:r>
            <a:r>
              <a:rPr lang="es-MX" sz="2000" dirty="0">
                <a:latin typeface="Arial" panose="020B0604020202020204" pitchFamily="34" charset="0"/>
              </a:rPr>
              <a:t>.  Cada ruta estará compuesta de al menos 5 trampas.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8E1E71F-B875-4117-831E-8F9CBCF341FB}"/>
              </a:ext>
            </a:extLst>
          </p:cNvPr>
          <p:cNvSpPr txBox="1"/>
          <p:nvPr/>
        </p:nvSpPr>
        <p:spPr>
          <a:xfrm>
            <a:off x="107504" y="2642600"/>
            <a:ext cx="85878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000" b="1" dirty="0">
                <a:latin typeface="Arial" panose="020B0604020202020204" pitchFamily="34" charset="0"/>
              </a:rPr>
              <a:t>Codificación:</a:t>
            </a:r>
            <a:r>
              <a:rPr lang="es-MX" sz="2000" dirty="0">
                <a:latin typeface="Arial" panose="020B0604020202020204" pitchFamily="34" charset="0"/>
              </a:rPr>
              <a:t> </a:t>
            </a:r>
            <a:r>
              <a:rPr lang="es-NI" sz="2000" b="1" dirty="0">
                <a:latin typeface="Arial" panose="020B0604020202020204" pitchFamily="34" charset="0"/>
              </a:rPr>
              <a:t>PV-RP-MD-000040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5C39D15-106C-44BF-A1A8-F3A66A5456FC}"/>
              </a:ext>
            </a:extLst>
          </p:cNvPr>
          <p:cNvSpPr txBox="1"/>
          <p:nvPr/>
        </p:nvSpPr>
        <p:spPr>
          <a:xfrm>
            <a:off x="188403" y="2132856"/>
            <a:ext cx="8583861" cy="416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MX" sz="2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Período de inspección RT: </a:t>
            </a:r>
            <a:r>
              <a:rPr lang="es-MX" sz="2000" dirty="0">
                <a:latin typeface="Arial" panose="020B0604020202020204" pitchFamily="34" charset="0"/>
              </a:rPr>
              <a:t>mensual.</a:t>
            </a:r>
            <a:endParaRPr lang="es-NI" sz="2000" dirty="0">
              <a:latin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2A2F35D-DCEC-4BFC-A864-C8963EAA7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715482"/>
            <a:ext cx="1944216" cy="432047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0D952CC-CD60-47F1-9471-C157C6E3B7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131" y="1715481"/>
            <a:ext cx="1944216" cy="432048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5ED811A-AC6C-4F79-BD86-CB97F06F51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50" b="28111"/>
          <a:stretch/>
        </p:blipFill>
        <p:spPr>
          <a:xfrm>
            <a:off x="621913" y="3136250"/>
            <a:ext cx="2869480" cy="280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341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4968DD4A-0536-4CDB-B27D-941B5FA089B7}"/>
              </a:ext>
            </a:extLst>
          </p:cNvPr>
          <p:cNvSpPr txBox="1">
            <a:spLocks noChangeArrowheads="1"/>
          </p:cNvSpPr>
          <p:nvPr/>
        </p:nvSpPr>
        <p:spPr>
          <a:xfrm>
            <a:off x="-1730" y="24297"/>
            <a:ext cx="9145730" cy="497879"/>
          </a:xfrm>
          <a:prstGeom prst="rect">
            <a:avLst/>
          </a:prstGeom>
          <a:solidFill>
            <a:srgbClr val="FF33CC"/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NI" sz="3600" b="1" dirty="0">
                <a:solidFill>
                  <a:schemeClr val="bg1"/>
                </a:solidFill>
              </a:rPr>
              <a:t>¿QUÉ NECESITO PARA LAS TRAMPAS?</a:t>
            </a:r>
            <a:endParaRPr lang="en-US" altLang="es-NI" sz="3600" b="1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3E3CED8-1A6D-4D18-B472-A522BF3DE4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9" r="24930" b="15804"/>
          <a:stretch/>
        </p:blipFill>
        <p:spPr>
          <a:xfrm rot="5400000">
            <a:off x="128650" y="429225"/>
            <a:ext cx="2088232" cy="230172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ECA3057-6F01-4B6D-9D5E-CE20235D8D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62"/>
          <a:stretch/>
        </p:blipFill>
        <p:spPr>
          <a:xfrm rot="5400000">
            <a:off x="4982909" y="678928"/>
            <a:ext cx="2089441" cy="206635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584DB98-D74A-435F-B3B3-8FEDD81028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982390" y="981296"/>
            <a:ext cx="2402479" cy="180185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55D2247-67CB-47EE-A3C7-9B3D8B664B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5484" y="619084"/>
            <a:ext cx="1938815" cy="2258752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03A9F80E-8FB0-4BD2-98DB-ED030A237464}"/>
              </a:ext>
            </a:extLst>
          </p:cNvPr>
          <p:cNvSpPr txBox="1"/>
          <p:nvPr/>
        </p:nvSpPr>
        <p:spPr>
          <a:xfrm>
            <a:off x="-5900" y="2809834"/>
            <a:ext cx="7066709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Bidones de 20 L, bidones desechados de 20 L,  bandejas, etc.</a:t>
            </a:r>
            <a:endParaRPr lang="es-NI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7D5BE76-1C7C-461E-8D76-8693B7C8664D}"/>
              </a:ext>
            </a:extLst>
          </p:cNvPr>
          <p:cNvSpPr txBox="1"/>
          <p:nvPr/>
        </p:nvSpPr>
        <p:spPr>
          <a:xfrm>
            <a:off x="7282699" y="2823069"/>
            <a:ext cx="180186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Cal (200-250g)</a:t>
            </a:r>
            <a:endParaRPr lang="es-NI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042CF64-7697-411D-B9D3-A0714AA74CB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26" t="14884" r="13986" b="18516"/>
          <a:stretch/>
        </p:blipFill>
        <p:spPr>
          <a:xfrm rot="5400000">
            <a:off x="7129093" y="3439249"/>
            <a:ext cx="1823859" cy="2066359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4E26233B-AF2A-4413-817C-BC0981FED136}"/>
              </a:ext>
            </a:extLst>
          </p:cNvPr>
          <p:cNvSpPr txBox="1"/>
          <p:nvPr/>
        </p:nvSpPr>
        <p:spPr>
          <a:xfrm>
            <a:off x="3433744" y="5335395"/>
            <a:ext cx="332432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/>
              <a:t>Vegetales en descomposición (combinar de 2 a 3 diferentes)</a:t>
            </a:r>
            <a:endParaRPr lang="es-NI" sz="1400" b="1" dirty="0"/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1D839EE8-85EB-4040-B14D-FB4FE1B79672}"/>
              </a:ext>
            </a:extLst>
          </p:cNvPr>
          <p:cNvCxnSpPr/>
          <p:nvPr/>
        </p:nvCxnSpPr>
        <p:spPr>
          <a:xfrm flipV="1">
            <a:off x="8183629" y="2436971"/>
            <a:ext cx="204795" cy="33244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F5F50E8A-CF37-436B-B54B-7F28A5210CFF}"/>
              </a:ext>
            </a:extLst>
          </p:cNvPr>
          <p:cNvCxnSpPr>
            <a:cxnSpLocks/>
          </p:cNvCxnSpPr>
          <p:nvPr/>
        </p:nvCxnSpPr>
        <p:spPr>
          <a:xfrm flipH="1" flipV="1">
            <a:off x="7956376" y="4880649"/>
            <a:ext cx="1" cy="25395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7930E435-2DF0-4B13-A1D5-6C4240BDB770}"/>
              </a:ext>
            </a:extLst>
          </p:cNvPr>
          <p:cNvSpPr txBox="1"/>
          <p:nvPr/>
        </p:nvSpPr>
        <p:spPr>
          <a:xfrm>
            <a:off x="6995625" y="5326199"/>
            <a:ext cx="207400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/>
              <a:t>Plato descartable</a:t>
            </a:r>
          </a:p>
          <a:p>
            <a:pPr algn="ctr"/>
            <a:r>
              <a:rPr lang="es-ES" sz="1400" b="1" dirty="0"/>
              <a:t>(1)</a:t>
            </a:r>
            <a:endParaRPr lang="es-NI" sz="1400" b="1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18ECD810-AB75-446F-B7C5-225F8D21B6CE}"/>
              </a:ext>
            </a:extLst>
          </p:cNvPr>
          <p:cNvSpPr txBox="1"/>
          <p:nvPr/>
        </p:nvSpPr>
        <p:spPr>
          <a:xfrm>
            <a:off x="1852075" y="5345232"/>
            <a:ext cx="130676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/>
              <a:t>Cáscara de huevo (2-3)</a:t>
            </a:r>
            <a:endParaRPr lang="es-NI" sz="1400" b="1" dirty="0"/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AC8AEED0-89F5-43DB-B816-43AAEDFCF2E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47" y="3537365"/>
            <a:ext cx="1566403" cy="2003666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89CE3AD6-AD5B-450A-818C-949266DC43C0}"/>
              </a:ext>
            </a:extLst>
          </p:cNvPr>
          <p:cNvSpPr txBox="1"/>
          <p:nvPr/>
        </p:nvSpPr>
        <p:spPr>
          <a:xfrm>
            <a:off x="154447" y="5345232"/>
            <a:ext cx="1566403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err="1"/>
              <a:t>Molusquicida</a:t>
            </a:r>
            <a:endParaRPr lang="es-ES" sz="1400" b="1" dirty="0"/>
          </a:p>
          <a:p>
            <a:pPr algn="ctr"/>
            <a:r>
              <a:rPr lang="es-ES" sz="1400" b="1" dirty="0"/>
              <a:t>≈ 15 g</a:t>
            </a:r>
            <a:endParaRPr lang="es-NI" sz="1400" b="1" dirty="0"/>
          </a:p>
        </p:txBody>
      </p:sp>
      <p:pic>
        <p:nvPicPr>
          <p:cNvPr id="4" name="Imagen 3" descr="Huevo de color blanco&#10;&#10;Descripción generada automáticamente con confianza media">
            <a:extLst>
              <a:ext uri="{FF2B5EF4-FFF2-40B4-BE49-F238E27FC236}">
                <a16:creationId xmlns:a16="http://schemas.microsoft.com/office/drawing/2014/main" id="{34B41AB4-DB7F-4E30-9025-656C586C4C3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2"/>
          <a:stretch/>
        </p:blipFill>
        <p:spPr>
          <a:xfrm>
            <a:off x="1682083" y="3118398"/>
            <a:ext cx="1839880" cy="2207802"/>
          </a:xfrm>
          <a:prstGeom prst="rect">
            <a:avLst/>
          </a:prstGeom>
        </p:spPr>
      </p:pic>
      <p:pic>
        <p:nvPicPr>
          <p:cNvPr id="11" name="Imagen 10" descr="Imagen que contiene estructuras metálicas, cadena, banca, hecho de madera&#10;&#10;Descripción generada automáticamente">
            <a:extLst>
              <a:ext uri="{FF2B5EF4-FFF2-40B4-BE49-F238E27FC236}">
                <a16:creationId xmlns:a16="http://schemas.microsoft.com/office/drawing/2014/main" id="{1D644495-2BCC-4A68-AE65-CB806CF1E5F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47" b="9849"/>
          <a:stretch/>
        </p:blipFill>
        <p:spPr>
          <a:xfrm>
            <a:off x="3248486" y="3362717"/>
            <a:ext cx="2283718" cy="1930622"/>
          </a:xfrm>
          <a:prstGeom prst="rect">
            <a:avLst/>
          </a:prstGeom>
        </p:spPr>
      </p:pic>
      <p:pic>
        <p:nvPicPr>
          <p:cNvPr id="14" name="Imagen 13" descr="Imagen que contiene interior, tabla, comida, tazón&#10;&#10;Descripción generada automáticamente">
            <a:extLst>
              <a:ext uri="{FF2B5EF4-FFF2-40B4-BE49-F238E27FC236}">
                <a16:creationId xmlns:a16="http://schemas.microsoft.com/office/drawing/2014/main" id="{84DBA694-69BC-4B34-9A2D-23CD3E459DE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24"/>
          <a:stretch/>
        </p:blipFill>
        <p:spPr>
          <a:xfrm>
            <a:off x="5216228" y="3214194"/>
            <a:ext cx="1735019" cy="207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685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n 47">
            <a:extLst>
              <a:ext uri="{FF2B5EF4-FFF2-40B4-BE49-F238E27FC236}">
                <a16:creationId xmlns:a16="http://schemas.microsoft.com/office/drawing/2014/main" id="{B62D550E-C302-4FE8-B0BC-D884A6BD27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98017" y="3808515"/>
            <a:ext cx="2544025" cy="1921490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6EB51D97-3F3F-44F1-BA67-0BDFFD8F7F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5" r="16668"/>
          <a:stretch/>
        </p:blipFill>
        <p:spPr>
          <a:xfrm rot="5400000">
            <a:off x="4730828" y="741764"/>
            <a:ext cx="2053605" cy="2203533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101B2630-92F0-4851-990F-1ECCB14FE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55D1B1B-73E5-473D-890B-F34D05EA9E97}"/>
              </a:ext>
            </a:extLst>
          </p:cNvPr>
          <p:cNvSpPr txBox="1">
            <a:spLocks noChangeArrowheads="1"/>
          </p:cNvSpPr>
          <p:nvPr/>
        </p:nvSpPr>
        <p:spPr>
          <a:xfrm>
            <a:off x="-1730" y="24297"/>
            <a:ext cx="9145730" cy="497879"/>
          </a:xfrm>
          <a:prstGeom prst="rect">
            <a:avLst/>
          </a:prstGeom>
          <a:solidFill>
            <a:srgbClr val="FF33CC"/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NI" sz="3600" b="1" dirty="0">
                <a:solidFill>
                  <a:schemeClr val="bg1"/>
                </a:solidFill>
              </a:rPr>
              <a:t>¿CÓMO INSTALAR LAS TRAMPAS?</a:t>
            </a:r>
            <a:endParaRPr lang="en-US" altLang="es-NI" sz="3600" b="1" dirty="0">
              <a:solidFill>
                <a:schemeClr val="bg1"/>
              </a:solidFill>
            </a:endParaRP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EBB08EF9-AA6E-439B-B976-FE66D57AF309}"/>
              </a:ext>
            </a:extLst>
          </p:cNvPr>
          <p:cNvGrpSpPr/>
          <p:nvPr/>
        </p:nvGrpSpPr>
        <p:grpSpPr>
          <a:xfrm>
            <a:off x="64735" y="522176"/>
            <a:ext cx="1698953" cy="2877108"/>
            <a:chOff x="64736" y="522176"/>
            <a:chExt cx="1296144" cy="2282730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5E1E04D9-7AB0-478F-B0ED-A7F5108DB2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162"/>
            <a:stretch/>
          </p:blipFill>
          <p:spPr>
            <a:xfrm rot="5400000">
              <a:off x="57497" y="529415"/>
              <a:ext cx="1310622" cy="1296144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A6BEA156-BB34-49B4-A467-060214895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736" y="1832798"/>
              <a:ext cx="1296144" cy="972108"/>
            </a:xfrm>
            <a:prstGeom prst="rect">
              <a:avLst/>
            </a:prstGeom>
          </p:spPr>
        </p:pic>
      </p:grp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965DB579-E246-44C8-A5E1-DF13B626E598}"/>
              </a:ext>
            </a:extLst>
          </p:cNvPr>
          <p:cNvSpPr/>
          <p:nvPr/>
        </p:nvSpPr>
        <p:spPr>
          <a:xfrm>
            <a:off x="2260625" y="805316"/>
            <a:ext cx="2214214" cy="2053604"/>
          </a:xfrm>
          <a:custGeom>
            <a:avLst/>
            <a:gdLst>
              <a:gd name="connsiteX0" fmla="*/ 2190750 w 6817514"/>
              <a:gd name="connsiteY0" fmla="*/ 2333625 h 4410075"/>
              <a:gd name="connsiteX1" fmla="*/ 2190750 w 6817514"/>
              <a:gd name="connsiteY1" fmla="*/ 2333625 h 4410075"/>
              <a:gd name="connsiteX2" fmla="*/ 2219325 w 6817514"/>
              <a:gd name="connsiteY2" fmla="*/ 1552575 h 4410075"/>
              <a:gd name="connsiteX3" fmla="*/ 2238375 w 6817514"/>
              <a:gd name="connsiteY3" fmla="*/ 1457325 h 4410075"/>
              <a:gd name="connsiteX4" fmla="*/ 2247900 w 6817514"/>
              <a:gd name="connsiteY4" fmla="*/ 1381125 h 4410075"/>
              <a:gd name="connsiteX5" fmla="*/ 2228850 w 6817514"/>
              <a:gd name="connsiteY5" fmla="*/ 190500 h 4410075"/>
              <a:gd name="connsiteX6" fmla="*/ 2200275 w 6817514"/>
              <a:gd name="connsiteY6" fmla="*/ 161925 h 4410075"/>
              <a:gd name="connsiteX7" fmla="*/ 2124075 w 6817514"/>
              <a:gd name="connsiteY7" fmla="*/ 142875 h 4410075"/>
              <a:gd name="connsiteX8" fmla="*/ 2028825 w 6817514"/>
              <a:gd name="connsiteY8" fmla="*/ 123825 h 4410075"/>
              <a:gd name="connsiteX9" fmla="*/ 1895475 w 6817514"/>
              <a:gd name="connsiteY9" fmla="*/ 133350 h 4410075"/>
              <a:gd name="connsiteX10" fmla="*/ 1828800 w 6817514"/>
              <a:gd name="connsiteY10" fmla="*/ 152400 h 4410075"/>
              <a:gd name="connsiteX11" fmla="*/ 1790700 w 6817514"/>
              <a:gd name="connsiteY11" fmla="*/ 161925 h 4410075"/>
              <a:gd name="connsiteX12" fmla="*/ 1552575 w 6817514"/>
              <a:gd name="connsiteY12" fmla="*/ 180975 h 4410075"/>
              <a:gd name="connsiteX13" fmla="*/ 1285875 w 6817514"/>
              <a:gd name="connsiteY13" fmla="*/ 209550 h 4410075"/>
              <a:gd name="connsiteX14" fmla="*/ 1181100 w 6817514"/>
              <a:gd name="connsiteY14" fmla="*/ 190500 h 4410075"/>
              <a:gd name="connsiteX15" fmla="*/ 1066800 w 6817514"/>
              <a:gd name="connsiteY15" fmla="*/ 161925 h 4410075"/>
              <a:gd name="connsiteX16" fmla="*/ 247650 w 6817514"/>
              <a:gd name="connsiteY16" fmla="*/ 171450 h 4410075"/>
              <a:gd name="connsiteX17" fmla="*/ 200025 w 6817514"/>
              <a:gd name="connsiteY17" fmla="*/ 190500 h 4410075"/>
              <a:gd name="connsiteX18" fmla="*/ 142875 w 6817514"/>
              <a:gd name="connsiteY18" fmla="*/ 200025 h 4410075"/>
              <a:gd name="connsiteX19" fmla="*/ 104775 w 6817514"/>
              <a:gd name="connsiteY19" fmla="*/ 257175 h 4410075"/>
              <a:gd name="connsiteX20" fmla="*/ 66675 w 6817514"/>
              <a:gd name="connsiteY20" fmla="*/ 304800 h 4410075"/>
              <a:gd name="connsiteX21" fmla="*/ 47625 w 6817514"/>
              <a:gd name="connsiteY21" fmla="*/ 381000 h 4410075"/>
              <a:gd name="connsiteX22" fmla="*/ 19050 w 6817514"/>
              <a:gd name="connsiteY22" fmla="*/ 466725 h 4410075"/>
              <a:gd name="connsiteX23" fmla="*/ 9525 w 6817514"/>
              <a:gd name="connsiteY23" fmla="*/ 571500 h 4410075"/>
              <a:gd name="connsiteX24" fmla="*/ 0 w 6817514"/>
              <a:gd name="connsiteY24" fmla="*/ 781050 h 4410075"/>
              <a:gd name="connsiteX25" fmla="*/ 19050 w 6817514"/>
              <a:gd name="connsiteY25" fmla="*/ 1752600 h 4410075"/>
              <a:gd name="connsiteX26" fmla="*/ 28575 w 6817514"/>
              <a:gd name="connsiteY26" fmla="*/ 1857375 h 4410075"/>
              <a:gd name="connsiteX27" fmla="*/ 47625 w 6817514"/>
              <a:gd name="connsiteY27" fmla="*/ 1981200 h 4410075"/>
              <a:gd name="connsiteX28" fmla="*/ 123825 w 6817514"/>
              <a:gd name="connsiteY28" fmla="*/ 2362200 h 4410075"/>
              <a:gd name="connsiteX29" fmla="*/ 142875 w 6817514"/>
              <a:gd name="connsiteY29" fmla="*/ 2524125 h 4410075"/>
              <a:gd name="connsiteX30" fmla="*/ 133350 w 6817514"/>
              <a:gd name="connsiteY30" fmla="*/ 2924175 h 4410075"/>
              <a:gd name="connsiteX31" fmla="*/ 114300 w 6817514"/>
              <a:gd name="connsiteY31" fmla="*/ 3000375 h 4410075"/>
              <a:gd name="connsiteX32" fmla="*/ 95250 w 6817514"/>
              <a:gd name="connsiteY32" fmla="*/ 3162300 h 4410075"/>
              <a:gd name="connsiteX33" fmla="*/ 85725 w 6817514"/>
              <a:gd name="connsiteY33" fmla="*/ 3362325 h 4410075"/>
              <a:gd name="connsiteX34" fmla="*/ 66675 w 6817514"/>
              <a:gd name="connsiteY34" fmla="*/ 3457575 h 4410075"/>
              <a:gd name="connsiteX35" fmla="*/ 57150 w 6817514"/>
              <a:gd name="connsiteY35" fmla="*/ 3638550 h 4410075"/>
              <a:gd name="connsiteX36" fmla="*/ 76200 w 6817514"/>
              <a:gd name="connsiteY36" fmla="*/ 3914775 h 4410075"/>
              <a:gd name="connsiteX37" fmla="*/ 104775 w 6817514"/>
              <a:gd name="connsiteY37" fmla="*/ 3933825 h 4410075"/>
              <a:gd name="connsiteX38" fmla="*/ 161925 w 6817514"/>
              <a:gd name="connsiteY38" fmla="*/ 4010025 h 4410075"/>
              <a:gd name="connsiteX39" fmla="*/ 190500 w 6817514"/>
              <a:gd name="connsiteY39" fmla="*/ 4038600 h 4410075"/>
              <a:gd name="connsiteX40" fmla="*/ 247650 w 6817514"/>
              <a:gd name="connsiteY40" fmla="*/ 4114800 h 4410075"/>
              <a:gd name="connsiteX41" fmla="*/ 342900 w 6817514"/>
              <a:gd name="connsiteY41" fmla="*/ 4181475 h 4410075"/>
              <a:gd name="connsiteX42" fmla="*/ 390525 w 6817514"/>
              <a:gd name="connsiteY42" fmla="*/ 4219575 h 4410075"/>
              <a:gd name="connsiteX43" fmla="*/ 619125 w 6817514"/>
              <a:gd name="connsiteY43" fmla="*/ 4295775 h 4410075"/>
              <a:gd name="connsiteX44" fmla="*/ 895350 w 6817514"/>
              <a:gd name="connsiteY44" fmla="*/ 4352925 h 4410075"/>
              <a:gd name="connsiteX45" fmla="*/ 1114425 w 6817514"/>
              <a:gd name="connsiteY45" fmla="*/ 4371975 h 4410075"/>
              <a:gd name="connsiteX46" fmla="*/ 1495425 w 6817514"/>
              <a:gd name="connsiteY46" fmla="*/ 4391025 h 4410075"/>
              <a:gd name="connsiteX47" fmla="*/ 2171700 w 6817514"/>
              <a:gd name="connsiteY47" fmla="*/ 4400550 h 4410075"/>
              <a:gd name="connsiteX48" fmla="*/ 2543175 w 6817514"/>
              <a:gd name="connsiteY48" fmla="*/ 4410075 h 4410075"/>
              <a:gd name="connsiteX49" fmla="*/ 4543425 w 6817514"/>
              <a:gd name="connsiteY49" fmla="*/ 4400550 h 4410075"/>
              <a:gd name="connsiteX50" fmla="*/ 4876800 w 6817514"/>
              <a:gd name="connsiteY50" fmla="*/ 4362450 h 4410075"/>
              <a:gd name="connsiteX51" fmla="*/ 5095875 w 6817514"/>
              <a:gd name="connsiteY51" fmla="*/ 4343400 h 4410075"/>
              <a:gd name="connsiteX52" fmla="*/ 5181600 w 6817514"/>
              <a:gd name="connsiteY52" fmla="*/ 4324350 h 4410075"/>
              <a:gd name="connsiteX53" fmla="*/ 5381625 w 6817514"/>
              <a:gd name="connsiteY53" fmla="*/ 4314825 h 4410075"/>
              <a:gd name="connsiteX54" fmla="*/ 5943600 w 6817514"/>
              <a:gd name="connsiteY54" fmla="*/ 4305300 h 4410075"/>
              <a:gd name="connsiteX55" fmla="*/ 6153150 w 6817514"/>
              <a:gd name="connsiteY55" fmla="*/ 4276725 h 4410075"/>
              <a:gd name="connsiteX56" fmla="*/ 6372225 w 6817514"/>
              <a:gd name="connsiteY56" fmla="*/ 4152900 h 4410075"/>
              <a:gd name="connsiteX57" fmla="*/ 6419850 w 6817514"/>
              <a:gd name="connsiteY57" fmla="*/ 4086225 h 4410075"/>
              <a:gd name="connsiteX58" fmla="*/ 6562725 w 6817514"/>
              <a:gd name="connsiteY58" fmla="*/ 3667125 h 4410075"/>
              <a:gd name="connsiteX59" fmla="*/ 6572250 w 6817514"/>
              <a:gd name="connsiteY59" fmla="*/ 3524250 h 4410075"/>
              <a:gd name="connsiteX60" fmla="*/ 6629400 w 6817514"/>
              <a:gd name="connsiteY60" fmla="*/ 3200400 h 4410075"/>
              <a:gd name="connsiteX61" fmla="*/ 6667500 w 6817514"/>
              <a:gd name="connsiteY61" fmla="*/ 2695575 h 4410075"/>
              <a:gd name="connsiteX62" fmla="*/ 6677025 w 6817514"/>
              <a:gd name="connsiteY62" fmla="*/ 1971675 h 4410075"/>
              <a:gd name="connsiteX63" fmla="*/ 6715125 w 6817514"/>
              <a:gd name="connsiteY63" fmla="*/ 1847850 h 4410075"/>
              <a:gd name="connsiteX64" fmla="*/ 6743700 w 6817514"/>
              <a:gd name="connsiteY64" fmla="*/ 1704975 h 4410075"/>
              <a:gd name="connsiteX65" fmla="*/ 6762750 w 6817514"/>
              <a:gd name="connsiteY65" fmla="*/ 1466850 h 4410075"/>
              <a:gd name="connsiteX66" fmla="*/ 6781800 w 6817514"/>
              <a:gd name="connsiteY66" fmla="*/ 1390650 h 4410075"/>
              <a:gd name="connsiteX67" fmla="*/ 6800850 w 6817514"/>
              <a:gd name="connsiteY67" fmla="*/ 428625 h 4410075"/>
              <a:gd name="connsiteX68" fmla="*/ 6781800 w 6817514"/>
              <a:gd name="connsiteY68" fmla="*/ 371475 h 4410075"/>
              <a:gd name="connsiteX69" fmla="*/ 6772275 w 6817514"/>
              <a:gd name="connsiteY69" fmla="*/ 314325 h 4410075"/>
              <a:gd name="connsiteX70" fmla="*/ 6724650 w 6817514"/>
              <a:gd name="connsiteY70" fmla="*/ 161925 h 4410075"/>
              <a:gd name="connsiteX71" fmla="*/ 6705600 w 6817514"/>
              <a:gd name="connsiteY71" fmla="*/ 95250 h 4410075"/>
              <a:gd name="connsiteX72" fmla="*/ 6686550 w 6817514"/>
              <a:gd name="connsiteY72" fmla="*/ 66675 h 4410075"/>
              <a:gd name="connsiteX73" fmla="*/ 6667500 w 6817514"/>
              <a:gd name="connsiteY73" fmla="*/ 28575 h 4410075"/>
              <a:gd name="connsiteX74" fmla="*/ 6638925 w 6817514"/>
              <a:gd name="connsiteY74" fmla="*/ 19050 h 4410075"/>
              <a:gd name="connsiteX75" fmla="*/ 6600825 w 6817514"/>
              <a:gd name="connsiteY75" fmla="*/ 0 h 4410075"/>
              <a:gd name="connsiteX76" fmla="*/ 6267450 w 6817514"/>
              <a:gd name="connsiteY76" fmla="*/ 9525 h 4410075"/>
              <a:gd name="connsiteX77" fmla="*/ 5038725 w 6817514"/>
              <a:gd name="connsiteY77" fmla="*/ 19050 h 4410075"/>
              <a:gd name="connsiteX78" fmla="*/ 4981575 w 6817514"/>
              <a:gd name="connsiteY78" fmla="*/ 28575 h 4410075"/>
              <a:gd name="connsiteX79" fmla="*/ 4848225 w 6817514"/>
              <a:gd name="connsiteY79" fmla="*/ 66675 h 4410075"/>
              <a:gd name="connsiteX80" fmla="*/ 4791075 w 6817514"/>
              <a:gd name="connsiteY80" fmla="*/ 104775 h 4410075"/>
              <a:gd name="connsiteX81" fmla="*/ 4724400 w 6817514"/>
              <a:gd name="connsiteY81" fmla="*/ 171450 h 4410075"/>
              <a:gd name="connsiteX82" fmla="*/ 4676775 w 6817514"/>
              <a:gd name="connsiteY82" fmla="*/ 247650 h 4410075"/>
              <a:gd name="connsiteX83" fmla="*/ 4629150 w 6817514"/>
              <a:gd name="connsiteY83" fmla="*/ 438150 h 4410075"/>
              <a:gd name="connsiteX84" fmla="*/ 4600575 w 6817514"/>
              <a:gd name="connsiteY84" fmla="*/ 561975 h 4410075"/>
              <a:gd name="connsiteX85" fmla="*/ 4581525 w 6817514"/>
              <a:gd name="connsiteY85" fmla="*/ 723900 h 4410075"/>
              <a:gd name="connsiteX86" fmla="*/ 4562475 w 6817514"/>
              <a:gd name="connsiteY86" fmla="*/ 1295400 h 4410075"/>
              <a:gd name="connsiteX87" fmla="*/ 4552950 w 6817514"/>
              <a:gd name="connsiteY87" fmla="*/ 2543175 h 4410075"/>
              <a:gd name="connsiteX88" fmla="*/ 4467225 w 6817514"/>
              <a:gd name="connsiteY88" fmla="*/ 2657475 h 4410075"/>
              <a:gd name="connsiteX89" fmla="*/ 4410075 w 6817514"/>
              <a:gd name="connsiteY89" fmla="*/ 2676525 h 4410075"/>
              <a:gd name="connsiteX90" fmla="*/ 4324350 w 6817514"/>
              <a:gd name="connsiteY90" fmla="*/ 2686050 h 4410075"/>
              <a:gd name="connsiteX91" fmla="*/ 4133850 w 6817514"/>
              <a:gd name="connsiteY91" fmla="*/ 2714625 h 4410075"/>
              <a:gd name="connsiteX92" fmla="*/ 3895725 w 6817514"/>
              <a:gd name="connsiteY92" fmla="*/ 2724150 h 4410075"/>
              <a:gd name="connsiteX93" fmla="*/ 2266950 w 6817514"/>
              <a:gd name="connsiteY93" fmla="*/ 2695575 h 4410075"/>
              <a:gd name="connsiteX94" fmla="*/ 2209800 w 6817514"/>
              <a:gd name="connsiteY94" fmla="*/ 2667000 h 4410075"/>
              <a:gd name="connsiteX95" fmla="*/ 2190750 w 6817514"/>
              <a:gd name="connsiteY95" fmla="*/ 2333625 h 441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6817514" h="4410075">
                <a:moveTo>
                  <a:pt x="2190750" y="2333625"/>
                </a:moveTo>
                <a:lnTo>
                  <a:pt x="2190750" y="2333625"/>
                </a:lnTo>
                <a:cubicBezTo>
                  <a:pt x="2191480" y="2308426"/>
                  <a:pt x="2196677" y="1767727"/>
                  <a:pt x="2219325" y="1552575"/>
                </a:cubicBezTo>
                <a:cubicBezTo>
                  <a:pt x="2231304" y="1438779"/>
                  <a:pt x="2223962" y="1543805"/>
                  <a:pt x="2238375" y="1457325"/>
                </a:cubicBezTo>
                <a:cubicBezTo>
                  <a:pt x="2242583" y="1432076"/>
                  <a:pt x="2244725" y="1406525"/>
                  <a:pt x="2247900" y="1381125"/>
                </a:cubicBezTo>
                <a:cubicBezTo>
                  <a:pt x="2241550" y="984250"/>
                  <a:pt x="2244343" y="587123"/>
                  <a:pt x="2228850" y="190500"/>
                </a:cubicBezTo>
                <a:cubicBezTo>
                  <a:pt x="2228324" y="177040"/>
                  <a:pt x="2212538" y="167499"/>
                  <a:pt x="2200275" y="161925"/>
                </a:cubicBezTo>
                <a:cubicBezTo>
                  <a:pt x="2176440" y="151091"/>
                  <a:pt x="2149334" y="149764"/>
                  <a:pt x="2124075" y="142875"/>
                </a:cubicBezTo>
                <a:cubicBezTo>
                  <a:pt x="2050927" y="122926"/>
                  <a:pt x="2157482" y="142205"/>
                  <a:pt x="2028825" y="123825"/>
                </a:cubicBezTo>
                <a:cubicBezTo>
                  <a:pt x="1984375" y="127000"/>
                  <a:pt x="1939766" y="128429"/>
                  <a:pt x="1895475" y="133350"/>
                </a:cubicBezTo>
                <a:cubicBezTo>
                  <a:pt x="1871112" y="136057"/>
                  <a:pt x="1851788" y="145832"/>
                  <a:pt x="1828800" y="152400"/>
                </a:cubicBezTo>
                <a:cubicBezTo>
                  <a:pt x="1816213" y="155996"/>
                  <a:pt x="1803719" y="160555"/>
                  <a:pt x="1790700" y="161925"/>
                </a:cubicBezTo>
                <a:cubicBezTo>
                  <a:pt x="1544793" y="187810"/>
                  <a:pt x="1742913" y="157183"/>
                  <a:pt x="1552575" y="180975"/>
                </a:cubicBezTo>
                <a:cubicBezTo>
                  <a:pt x="1315955" y="210553"/>
                  <a:pt x="1522722" y="192632"/>
                  <a:pt x="1285875" y="209550"/>
                </a:cubicBezTo>
                <a:cubicBezTo>
                  <a:pt x="1250950" y="203200"/>
                  <a:pt x="1216163" y="196036"/>
                  <a:pt x="1181100" y="190500"/>
                </a:cubicBezTo>
                <a:cubicBezTo>
                  <a:pt x="1082129" y="174873"/>
                  <a:pt x="1132611" y="194830"/>
                  <a:pt x="1066800" y="161925"/>
                </a:cubicBezTo>
                <a:cubicBezTo>
                  <a:pt x="793750" y="165100"/>
                  <a:pt x="520570" y="162453"/>
                  <a:pt x="247650" y="171450"/>
                </a:cubicBezTo>
                <a:cubicBezTo>
                  <a:pt x="230561" y="172013"/>
                  <a:pt x="216520" y="186001"/>
                  <a:pt x="200025" y="190500"/>
                </a:cubicBezTo>
                <a:cubicBezTo>
                  <a:pt x="181393" y="195582"/>
                  <a:pt x="161925" y="196850"/>
                  <a:pt x="142875" y="200025"/>
                </a:cubicBezTo>
                <a:cubicBezTo>
                  <a:pt x="64048" y="278852"/>
                  <a:pt x="150724" y="183657"/>
                  <a:pt x="104775" y="257175"/>
                </a:cubicBezTo>
                <a:cubicBezTo>
                  <a:pt x="94000" y="274415"/>
                  <a:pt x="79375" y="288925"/>
                  <a:pt x="66675" y="304800"/>
                </a:cubicBezTo>
                <a:cubicBezTo>
                  <a:pt x="60325" y="330200"/>
                  <a:pt x="55013" y="355882"/>
                  <a:pt x="47625" y="381000"/>
                </a:cubicBezTo>
                <a:cubicBezTo>
                  <a:pt x="39126" y="409897"/>
                  <a:pt x="24957" y="437189"/>
                  <a:pt x="19050" y="466725"/>
                </a:cubicBezTo>
                <a:cubicBezTo>
                  <a:pt x="12172" y="501113"/>
                  <a:pt x="11647" y="536495"/>
                  <a:pt x="9525" y="571500"/>
                </a:cubicBezTo>
                <a:cubicBezTo>
                  <a:pt x="5295" y="641294"/>
                  <a:pt x="3175" y="711200"/>
                  <a:pt x="0" y="781050"/>
                </a:cubicBezTo>
                <a:cubicBezTo>
                  <a:pt x="6350" y="1104900"/>
                  <a:pt x="10454" y="1428802"/>
                  <a:pt x="19050" y="1752600"/>
                </a:cubicBezTo>
                <a:cubicBezTo>
                  <a:pt x="19981" y="1787657"/>
                  <a:pt x="24225" y="1822577"/>
                  <a:pt x="28575" y="1857375"/>
                </a:cubicBezTo>
                <a:cubicBezTo>
                  <a:pt x="33755" y="1898813"/>
                  <a:pt x="40021" y="1940138"/>
                  <a:pt x="47625" y="1981200"/>
                </a:cubicBezTo>
                <a:cubicBezTo>
                  <a:pt x="74106" y="2124197"/>
                  <a:pt x="104058" y="2204067"/>
                  <a:pt x="123825" y="2362200"/>
                </a:cubicBezTo>
                <a:cubicBezTo>
                  <a:pt x="136916" y="2466929"/>
                  <a:pt x="130523" y="2412959"/>
                  <a:pt x="142875" y="2524125"/>
                </a:cubicBezTo>
                <a:cubicBezTo>
                  <a:pt x="139700" y="2657475"/>
                  <a:pt x="141339" y="2791027"/>
                  <a:pt x="133350" y="2924175"/>
                </a:cubicBezTo>
                <a:cubicBezTo>
                  <a:pt x="131782" y="2950310"/>
                  <a:pt x="118436" y="2974522"/>
                  <a:pt x="114300" y="3000375"/>
                </a:cubicBezTo>
                <a:cubicBezTo>
                  <a:pt x="105714" y="3054040"/>
                  <a:pt x="101600" y="3108325"/>
                  <a:pt x="95250" y="3162300"/>
                </a:cubicBezTo>
                <a:cubicBezTo>
                  <a:pt x="92075" y="3228975"/>
                  <a:pt x="92155" y="3295885"/>
                  <a:pt x="85725" y="3362325"/>
                </a:cubicBezTo>
                <a:cubicBezTo>
                  <a:pt x="82606" y="3394553"/>
                  <a:pt x="70007" y="3425368"/>
                  <a:pt x="66675" y="3457575"/>
                </a:cubicBezTo>
                <a:cubicBezTo>
                  <a:pt x="60459" y="3517663"/>
                  <a:pt x="60325" y="3578225"/>
                  <a:pt x="57150" y="3638550"/>
                </a:cubicBezTo>
                <a:cubicBezTo>
                  <a:pt x="63500" y="3730625"/>
                  <a:pt x="61504" y="3823659"/>
                  <a:pt x="76200" y="3914775"/>
                </a:cubicBezTo>
                <a:cubicBezTo>
                  <a:pt x="78023" y="3926077"/>
                  <a:pt x="97117" y="3925316"/>
                  <a:pt x="104775" y="3933825"/>
                </a:cubicBezTo>
                <a:cubicBezTo>
                  <a:pt x="126015" y="3957425"/>
                  <a:pt x="139474" y="3987574"/>
                  <a:pt x="161925" y="4010025"/>
                </a:cubicBezTo>
                <a:cubicBezTo>
                  <a:pt x="171450" y="4019550"/>
                  <a:pt x="181970" y="4028174"/>
                  <a:pt x="190500" y="4038600"/>
                </a:cubicBezTo>
                <a:cubicBezTo>
                  <a:pt x="210605" y="4063173"/>
                  <a:pt x="222250" y="4095750"/>
                  <a:pt x="247650" y="4114800"/>
                </a:cubicBezTo>
                <a:cubicBezTo>
                  <a:pt x="434160" y="4254682"/>
                  <a:pt x="84918" y="3993852"/>
                  <a:pt x="342900" y="4181475"/>
                </a:cubicBezTo>
                <a:cubicBezTo>
                  <a:pt x="359342" y="4193432"/>
                  <a:pt x="372341" y="4210483"/>
                  <a:pt x="390525" y="4219575"/>
                </a:cubicBezTo>
                <a:cubicBezTo>
                  <a:pt x="428525" y="4238575"/>
                  <a:pt x="584538" y="4286091"/>
                  <a:pt x="619125" y="4295775"/>
                </a:cubicBezTo>
                <a:cubicBezTo>
                  <a:pt x="706453" y="4320227"/>
                  <a:pt x="806600" y="4341831"/>
                  <a:pt x="895350" y="4352925"/>
                </a:cubicBezTo>
                <a:cubicBezTo>
                  <a:pt x="968085" y="4362017"/>
                  <a:pt x="1041272" y="4367330"/>
                  <a:pt x="1114425" y="4371975"/>
                </a:cubicBezTo>
                <a:cubicBezTo>
                  <a:pt x="1241328" y="4380032"/>
                  <a:pt x="1368313" y="4387590"/>
                  <a:pt x="1495425" y="4391025"/>
                </a:cubicBezTo>
                <a:cubicBezTo>
                  <a:pt x="1720790" y="4397116"/>
                  <a:pt x="1946290" y="4396452"/>
                  <a:pt x="2171700" y="4400550"/>
                </a:cubicBezTo>
                <a:lnTo>
                  <a:pt x="2543175" y="4410075"/>
                </a:lnTo>
                <a:lnTo>
                  <a:pt x="4543425" y="4400550"/>
                </a:lnTo>
                <a:cubicBezTo>
                  <a:pt x="4771538" y="4398549"/>
                  <a:pt x="4656652" y="4390856"/>
                  <a:pt x="4876800" y="4362450"/>
                </a:cubicBezTo>
                <a:cubicBezTo>
                  <a:pt x="4989345" y="4347928"/>
                  <a:pt x="4997784" y="4359748"/>
                  <a:pt x="5095875" y="4343400"/>
                </a:cubicBezTo>
                <a:cubicBezTo>
                  <a:pt x="5124749" y="4338588"/>
                  <a:pt x="5152473" y="4327263"/>
                  <a:pt x="5181600" y="4324350"/>
                </a:cubicBezTo>
                <a:cubicBezTo>
                  <a:pt x="5248019" y="4317708"/>
                  <a:pt x="5314895" y="4316493"/>
                  <a:pt x="5381625" y="4314825"/>
                </a:cubicBezTo>
                <a:lnTo>
                  <a:pt x="5943600" y="4305300"/>
                </a:lnTo>
                <a:cubicBezTo>
                  <a:pt x="6039098" y="4298933"/>
                  <a:pt x="6074693" y="4306614"/>
                  <a:pt x="6153150" y="4276725"/>
                </a:cubicBezTo>
                <a:cubicBezTo>
                  <a:pt x="6247541" y="4240767"/>
                  <a:pt x="6302398" y="4222727"/>
                  <a:pt x="6372225" y="4152900"/>
                </a:cubicBezTo>
                <a:cubicBezTo>
                  <a:pt x="6391538" y="4133587"/>
                  <a:pt x="6408757" y="4111183"/>
                  <a:pt x="6419850" y="4086225"/>
                </a:cubicBezTo>
                <a:cubicBezTo>
                  <a:pt x="6510616" y="3882003"/>
                  <a:pt x="6515013" y="3846046"/>
                  <a:pt x="6562725" y="3667125"/>
                </a:cubicBezTo>
                <a:cubicBezTo>
                  <a:pt x="6565900" y="3619500"/>
                  <a:pt x="6565500" y="3571501"/>
                  <a:pt x="6572250" y="3524250"/>
                </a:cubicBezTo>
                <a:cubicBezTo>
                  <a:pt x="6587752" y="3415734"/>
                  <a:pt x="6617925" y="3309416"/>
                  <a:pt x="6629400" y="3200400"/>
                </a:cubicBezTo>
                <a:cubicBezTo>
                  <a:pt x="6659770" y="2911883"/>
                  <a:pt x="6644888" y="3079979"/>
                  <a:pt x="6667500" y="2695575"/>
                </a:cubicBezTo>
                <a:cubicBezTo>
                  <a:pt x="6670675" y="2454275"/>
                  <a:pt x="6663489" y="2212616"/>
                  <a:pt x="6677025" y="1971675"/>
                </a:cubicBezTo>
                <a:cubicBezTo>
                  <a:pt x="6679447" y="1928558"/>
                  <a:pt x="6704651" y="1889745"/>
                  <a:pt x="6715125" y="1847850"/>
                </a:cubicBezTo>
                <a:cubicBezTo>
                  <a:pt x="6726905" y="1800732"/>
                  <a:pt x="6734175" y="1752600"/>
                  <a:pt x="6743700" y="1704975"/>
                </a:cubicBezTo>
                <a:cubicBezTo>
                  <a:pt x="6745235" y="1683479"/>
                  <a:pt x="6757444" y="1500454"/>
                  <a:pt x="6762750" y="1466850"/>
                </a:cubicBezTo>
                <a:cubicBezTo>
                  <a:pt x="6766833" y="1440989"/>
                  <a:pt x="6775450" y="1416050"/>
                  <a:pt x="6781800" y="1390650"/>
                </a:cubicBezTo>
                <a:cubicBezTo>
                  <a:pt x="6825692" y="937104"/>
                  <a:pt x="6825485" y="1052710"/>
                  <a:pt x="6800850" y="428625"/>
                </a:cubicBezTo>
                <a:cubicBezTo>
                  <a:pt x="6800058" y="408560"/>
                  <a:pt x="6786670" y="390956"/>
                  <a:pt x="6781800" y="371475"/>
                </a:cubicBezTo>
                <a:cubicBezTo>
                  <a:pt x="6777116" y="352739"/>
                  <a:pt x="6776618" y="333143"/>
                  <a:pt x="6772275" y="314325"/>
                </a:cubicBezTo>
                <a:cubicBezTo>
                  <a:pt x="6730650" y="133950"/>
                  <a:pt x="6779169" y="380001"/>
                  <a:pt x="6724650" y="161925"/>
                </a:cubicBezTo>
                <a:cubicBezTo>
                  <a:pt x="6721598" y="149718"/>
                  <a:pt x="6712432" y="108915"/>
                  <a:pt x="6705600" y="95250"/>
                </a:cubicBezTo>
                <a:cubicBezTo>
                  <a:pt x="6700480" y="85011"/>
                  <a:pt x="6692230" y="76614"/>
                  <a:pt x="6686550" y="66675"/>
                </a:cubicBezTo>
                <a:cubicBezTo>
                  <a:pt x="6679505" y="54347"/>
                  <a:pt x="6677540" y="38615"/>
                  <a:pt x="6667500" y="28575"/>
                </a:cubicBezTo>
                <a:cubicBezTo>
                  <a:pt x="6660400" y="21475"/>
                  <a:pt x="6648153" y="23005"/>
                  <a:pt x="6638925" y="19050"/>
                </a:cubicBezTo>
                <a:cubicBezTo>
                  <a:pt x="6625874" y="13457"/>
                  <a:pt x="6613525" y="6350"/>
                  <a:pt x="6600825" y="0"/>
                </a:cubicBezTo>
                <a:lnTo>
                  <a:pt x="6267450" y="9525"/>
                </a:lnTo>
                <a:lnTo>
                  <a:pt x="5038725" y="19050"/>
                </a:lnTo>
                <a:cubicBezTo>
                  <a:pt x="5019414" y="19336"/>
                  <a:pt x="5000576" y="25120"/>
                  <a:pt x="4981575" y="28575"/>
                </a:cubicBezTo>
                <a:cubicBezTo>
                  <a:pt x="4944660" y="35287"/>
                  <a:pt x="4874430" y="49205"/>
                  <a:pt x="4848225" y="66675"/>
                </a:cubicBezTo>
                <a:cubicBezTo>
                  <a:pt x="4829175" y="79375"/>
                  <a:pt x="4808553" y="89986"/>
                  <a:pt x="4791075" y="104775"/>
                </a:cubicBezTo>
                <a:cubicBezTo>
                  <a:pt x="4767081" y="125078"/>
                  <a:pt x="4744035" y="146907"/>
                  <a:pt x="4724400" y="171450"/>
                </a:cubicBezTo>
                <a:cubicBezTo>
                  <a:pt x="4705689" y="194839"/>
                  <a:pt x="4692650" y="222250"/>
                  <a:pt x="4676775" y="247650"/>
                </a:cubicBezTo>
                <a:cubicBezTo>
                  <a:pt x="4630636" y="401448"/>
                  <a:pt x="4662770" y="283500"/>
                  <a:pt x="4629150" y="438150"/>
                </a:cubicBezTo>
                <a:cubicBezTo>
                  <a:pt x="4620152" y="479543"/>
                  <a:pt x="4607539" y="520192"/>
                  <a:pt x="4600575" y="561975"/>
                </a:cubicBezTo>
                <a:cubicBezTo>
                  <a:pt x="4591640" y="615583"/>
                  <a:pt x="4587875" y="669925"/>
                  <a:pt x="4581525" y="723900"/>
                </a:cubicBezTo>
                <a:cubicBezTo>
                  <a:pt x="4572406" y="933627"/>
                  <a:pt x="4565114" y="1073699"/>
                  <a:pt x="4562475" y="1295400"/>
                </a:cubicBezTo>
                <a:cubicBezTo>
                  <a:pt x="4557524" y="1711308"/>
                  <a:pt x="4570633" y="2127614"/>
                  <a:pt x="4552950" y="2543175"/>
                </a:cubicBezTo>
                <a:cubicBezTo>
                  <a:pt x="4549967" y="2613266"/>
                  <a:pt x="4516678" y="2637694"/>
                  <a:pt x="4467225" y="2657475"/>
                </a:cubicBezTo>
                <a:cubicBezTo>
                  <a:pt x="4448581" y="2664933"/>
                  <a:pt x="4429766" y="2672587"/>
                  <a:pt x="4410075" y="2676525"/>
                </a:cubicBezTo>
                <a:cubicBezTo>
                  <a:pt x="4381882" y="2682164"/>
                  <a:pt x="4352710" y="2681323"/>
                  <a:pt x="4324350" y="2686050"/>
                </a:cubicBezTo>
                <a:cubicBezTo>
                  <a:pt x="4179981" y="2710112"/>
                  <a:pt x="4297021" y="2705560"/>
                  <a:pt x="4133850" y="2714625"/>
                </a:cubicBezTo>
                <a:cubicBezTo>
                  <a:pt x="4054534" y="2719031"/>
                  <a:pt x="3975100" y="2720975"/>
                  <a:pt x="3895725" y="2724150"/>
                </a:cubicBezTo>
                <a:lnTo>
                  <a:pt x="2266950" y="2695575"/>
                </a:lnTo>
                <a:cubicBezTo>
                  <a:pt x="2245664" y="2694853"/>
                  <a:pt x="2227521" y="2678814"/>
                  <a:pt x="2209800" y="2667000"/>
                </a:cubicBezTo>
                <a:cubicBezTo>
                  <a:pt x="2105445" y="2597430"/>
                  <a:pt x="2193925" y="2389187"/>
                  <a:pt x="2190750" y="2333625"/>
                </a:cubicBezTo>
                <a:close/>
              </a:path>
            </a:pathLst>
          </a:cu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22FC508-7483-4857-923A-BD16BED3F9AD}"/>
              </a:ext>
            </a:extLst>
          </p:cNvPr>
          <p:cNvSpPr txBox="1"/>
          <p:nvPr/>
        </p:nvSpPr>
        <p:spPr>
          <a:xfrm>
            <a:off x="2284602" y="2876145"/>
            <a:ext cx="2182120" cy="6001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/>
              <a:t>Cave un hoyo en la tierra, de más o menos del tamaño del recipiente</a:t>
            </a:r>
            <a:endParaRPr lang="es-NI" sz="1100" b="1" dirty="0"/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7246DA90-C9CA-493F-A933-3D15C7631FD1}"/>
              </a:ext>
            </a:extLst>
          </p:cNvPr>
          <p:cNvCxnSpPr/>
          <p:nvPr/>
        </p:nvCxnSpPr>
        <p:spPr>
          <a:xfrm>
            <a:off x="3104525" y="901646"/>
            <a:ext cx="0" cy="1152128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CDD7EE3-E29A-432E-BA6F-7E7E002A2AA1}"/>
              </a:ext>
            </a:extLst>
          </p:cNvPr>
          <p:cNvSpPr txBox="1"/>
          <p:nvPr/>
        </p:nvSpPr>
        <p:spPr>
          <a:xfrm>
            <a:off x="3043762" y="1263506"/>
            <a:ext cx="7920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20-30 cm</a:t>
            </a:r>
            <a:endParaRPr lang="es-NI" sz="1200" b="1" dirty="0"/>
          </a:p>
        </p:txBody>
      </p:sp>
      <p:sp>
        <p:nvSpPr>
          <p:cNvPr id="19" name="Cerrar llave 18">
            <a:extLst>
              <a:ext uri="{FF2B5EF4-FFF2-40B4-BE49-F238E27FC236}">
                <a16:creationId xmlns:a16="http://schemas.microsoft.com/office/drawing/2014/main" id="{AC95B60B-7FAF-4A80-AADF-49D65BEEAABB}"/>
              </a:ext>
            </a:extLst>
          </p:cNvPr>
          <p:cNvSpPr/>
          <p:nvPr/>
        </p:nvSpPr>
        <p:spPr>
          <a:xfrm>
            <a:off x="1763688" y="522176"/>
            <a:ext cx="458930" cy="2906824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387BD807-34A6-4835-93A6-42949F4D01BC}"/>
              </a:ext>
            </a:extLst>
          </p:cNvPr>
          <p:cNvSpPr txBox="1"/>
          <p:nvPr/>
        </p:nvSpPr>
        <p:spPr>
          <a:xfrm>
            <a:off x="4640578" y="2876064"/>
            <a:ext cx="2218820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/>
              <a:t>El bode del recipiente debe quedar a nivel del suelo</a:t>
            </a:r>
            <a:endParaRPr lang="es-NI" sz="1200" b="1" dirty="0"/>
          </a:p>
        </p:txBody>
      </p: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5DD3EC2C-96F7-44F3-8DAB-2B3CF775459B}"/>
              </a:ext>
            </a:extLst>
          </p:cNvPr>
          <p:cNvCxnSpPr>
            <a:cxnSpLocks/>
          </p:cNvCxnSpPr>
          <p:nvPr/>
        </p:nvCxnSpPr>
        <p:spPr>
          <a:xfrm flipV="1">
            <a:off x="2222618" y="1587401"/>
            <a:ext cx="847558" cy="38818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ctágono 28">
            <a:extLst>
              <a:ext uri="{FF2B5EF4-FFF2-40B4-BE49-F238E27FC236}">
                <a16:creationId xmlns:a16="http://schemas.microsoft.com/office/drawing/2014/main" id="{72233836-6FAE-4D21-A6B3-BDBFCB5606F8}"/>
              </a:ext>
            </a:extLst>
          </p:cNvPr>
          <p:cNvSpPr/>
          <p:nvPr/>
        </p:nvSpPr>
        <p:spPr>
          <a:xfrm>
            <a:off x="3671903" y="2209950"/>
            <a:ext cx="432045" cy="374735"/>
          </a:xfrm>
          <a:prstGeom prst="oct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1</a:t>
            </a:r>
            <a:endParaRPr lang="es-NI" dirty="0">
              <a:solidFill>
                <a:schemeClr val="tx1"/>
              </a:solidFill>
            </a:endParaRPr>
          </a:p>
        </p:txBody>
      </p:sp>
      <p:sp>
        <p:nvSpPr>
          <p:cNvPr id="30" name="Octágono 29">
            <a:extLst>
              <a:ext uri="{FF2B5EF4-FFF2-40B4-BE49-F238E27FC236}">
                <a16:creationId xmlns:a16="http://schemas.microsoft.com/office/drawing/2014/main" id="{814CBD91-F1EA-4020-8099-5059227E9C4D}"/>
              </a:ext>
            </a:extLst>
          </p:cNvPr>
          <p:cNvSpPr/>
          <p:nvPr/>
        </p:nvSpPr>
        <p:spPr>
          <a:xfrm>
            <a:off x="6321171" y="2298443"/>
            <a:ext cx="432045" cy="374735"/>
          </a:xfrm>
          <a:prstGeom prst="oct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2</a:t>
            </a:r>
            <a:endParaRPr lang="es-NI" dirty="0">
              <a:solidFill>
                <a:schemeClr val="tx1"/>
              </a:solidFill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D7D275AF-4999-4BC9-BF8B-EA9276B6B2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19247" y="1112532"/>
            <a:ext cx="2555436" cy="1916577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D87D1EAB-0E74-487B-84F0-739AE7CB7F0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19357" y="3845438"/>
            <a:ext cx="2555437" cy="1916578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5FBA645F-0A28-4C15-A19B-DEC549DEA9D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23579" y="3826202"/>
            <a:ext cx="2555436" cy="1916577"/>
          </a:xfrm>
          <a:prstGeom prst="rect">
            <a:avLst/>
          </a:prstGeom>
        </p:spPr>
      </p:pic>
      <p:sp>
        <p:nvSpPr>
          <p:cNvPr id="41" name="CuadroTexto 40">
            <a:extLst>
              <a:ext uri="{FF2B5EF4-FFF2-40B4-BE49-F238E27FC236}">
                <a16:creationId xmlns:a16="http://schemas.microsoft.com/office/drawing/2014/main" id="{69BF608A-5C7A-4912-96C3-84A8922C9FCF}"/>
              </a:ext>
            </a:extLst>
          </p:cNvPr>
          <p:cNvSpPr txBox="1"/>
          <p:nvPr/>
        </p:nvSpPr>
        <p:spPr>
          <a:xfrm>
            <a:off x="7138676" y="2835834"/>
            <a:ext cx="192148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/>
              <a:t>Coloque cal (200-250 g) al fondo del recipiente</a:t>
            </a:r>
            <a:endParaRPr lang="es-NI" sz="1400" b="1" dirty="0"/>
          </a:p>
        </p:txBody>
      </p:sp>
      <p:sp>
        <p:nvSpPr>
          <p:cNvPr id="42" name="Octágono 41">
            <a:extLst>
              <a:ext uri="{FF2B5EF4-FFF2-40B4-BE49-F238E27FC236}">
                <a16:creationId xmlns:a16="http://schemas.microsoft.com/office/drawing/2014/main" id="{BB3C5BC2-1115-44D8-9FA6-5C4D913865BC}"/>
              </a:ext>
            </a:extLst>
          </p:cNvPr>
          <p:cNvSpPr/>
          <p:nvPr/>
        </p:nvSpPr>
        <p:spPr>
          <a:xfrm>
            <a:off x="8566381" y="2362181"/>
            <a:ext cx="432045" cy="374735"/>
          </a:xfrm>
          <a:prstGeom prst="oct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3</a:t>
            </a:r>
            <a:endParaRPr lang="es-NI" dirty="0">
              <a:solidFill>
                <a:schemeClr val="tx1"/>
              </a:solidFill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73E99FB2-E0AC-44EF-9028-7544C47957D8}"/>
              </a:ext>
            </a:extLst>
          </p:cNvPr>
          <p:cNvSpPr txBox="1"/>
          <p:nvPr/>
        </p:nvSpPr>
        <p:spPr>
          <a:xfrm>
            <a:off x="7136330" y="5548514"/>
            <a:ext cx="192148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/>
              <a:t>Coloque el plato, al fondo del recipiente</a:t>
            </a:r>
            <a:endParaRPr lang="es-NI" sz="1400" b="1" dirty="0"/>
          </a:p>
        </p:txBody>
      </p:sp>
      <p:sp>
        <p:nvSpPr>
          <p:cNvPr id="44" name="Octágono 43">
            <a:extLst>
              <a:ext uri="{FF2B5EF4-FFF2-40B4-BE49-F238E27FC236}">
                <a16:creationId xmlns:a16="http://schemas.microsoft.com/office/drawing/2014/main" id="{B8B2F521-65B2-4D9C-8BC1-412CD6540E32}"/>
              </a:ext>
            </a:extLst>
          </p:cNvPr>
          <p:cNvSpPr/>
          <p:nvPr/>
        </p:nvSpPr>
        <p:spPr>
          <a:xfrm>
            <a:off x="8484603" y="4936891"/>
            <a:ext cx="432045" cy="374735"/>
          </a:xfrm>
          <a:prstGeom prst="oct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4</a:t>
            </a:r>
            <a:endParaRPr lang="es-NI" dirty="0">
              <a:solidFill>
                <a:schemeClr val="tx1"/>
              </a:solidFill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582024CB-9682-4C19-AD78-780942547C4B}"/>
              </a:ext>
            </a:extLst>
          </p:cNvPr>
          <p:cNvSpPr txBox="1"/>
          <p:nvPr/>
        </p:nvSpPr>
        <p:spPr>
          <a:xfrm>
            <a:off x="5138097" y="5445913"/>
            <a:ext cx="1921489" cy="6001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/>
              <a:t>Coloque sobre el plato, los desechos orgánicos más la cáscara de huevo triturada</a:t>
            </a:r>
            <a:endParaRPr lang="es-NI" sz="1100" b="1" dirty="0"/>
          </a:p>
        </p:txBody>
      </p:sp>
      <p:sp>
        <p:nvSpPr>
          <p:cNvPr id="46" name="Octágono 45">
            <a:extLst>
              <a:ext uri="{FF2B5EF4-FFF2-40B4-BE49-F238E27FC236}">
                <a16:creationId xmlns:a16="http://schemas.microsoft.com/office/drawing/2014/main" id="{4C2CC631-747A-4028-BB5A-9955BB0FC8B4}"/>
              </a:ext>
            </a:extLst>
          </p:cNvPr>
          <p:cNvSpPr/>
          <p:nvPr/>
        </p:nvSpPr>
        <p:spPr>
          <a:xfrm>
            <a:off x="6568025" y="4904582"/>
            <a:ext cx="432045" cy="374735"/>
          </a:xfrm>
          <a:prstGeom prst="oct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5</a:t>
            </a:r>
            <a:endParaRPr lang="es-NI" dirty="0">
              <a:solidFill>
                <a:schemeClr val="tx1"/>
              </a:solidFill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3AE8EB5A-398C-48D3-AC9C-E47514D25001}"/>
              </a:ext>
            </a:extLst>
          </p:cNvPr>
          <p:cNvSpPr txBox="1"/>
          <p:nvPr/>
        </p:nvSpPr>
        <p:spPr>
          <a:xfrm>
            <a:off x="3099600" y="5469382"/>
            <a:ext cx="1921489" cy="6001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/>
              <a:t>Espolvoree cal (30 g) sobre los desechos orgánicos y el </a:t>
            </a:r>
            <a:r>
              <a:rPr lang="es-ES" sz="1100" b="1" dirty="0" err="1"/>
              <a:t>molusquicida</a:t>
            </a:r>
            <a:r>
              <a:rPr lang="es-ES" sz="1100" b="1" dirty="0"/>
              <a:t> (15 g)</a:t>
            </a:r>
            <a:endParaRPr lang="es-NI" sz="1100" b="1" dirty="0"/>
          </a:p>
        </p:txBody>
      </p:sp>
      <p:sp>
        <p:nvSpPr>
          <p:cNvPr id="50" name="Octágono 49">
            <a:extLst>
              <a:ext uri="{FF2B5EF4-FFF2-40B4-BE49-F238E27FC236}">
                <a16:creationId xmlns:a16="http://schemas.microsoft.com/office/drawing/2014/main" id="{B0484044-3C19-4F86-B89B-5E9D8E36202A}"/>
              </a:ext>
            </a:extLst>
          </p:cNvPr>
          <p:cNvSpPr/>
          <p:nvPr/>
        </p:nvSpPr>
        <p:spPr>
          <a:xfrm>
            <a:off x="4542413" y="4887728"/>
            <a:ext cx="432045" cy="374735"/>
          </a:xfrm>
          <a:prstGeom prst="oct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6</a:t>
            </a:r>
            <a:endParaRPr lang="es-NI" dirty="0">
              <a:solidFill>
                <a:schemeClr val="tx1"/>
              </a:solidFill>
            </a:endParaRPr>
          </a:p>
        </p:txBody>
      </p:sp>
      <p:pic>
        <p:nvPicPr>
          <p:cNvPr id="55" name="Imagen 54">
            <a:extLst>
              <a:ext uri="{FF2B5EF4-FFF2-40B4-BE49-F238E27FC236}">
                <a16:creationId xmlns:a16="http://schemas.microsoft.com/office/drawing/2014/main" id="{218388E5-117B-4B77-98A6-F4D3D457C7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894" y="3541455"/>
            <a:ext cx="2409503" cy="1708731"/>
          </a:xfrm>
          <a:prstGeom prst="rect">
            <a:avLst/>
          </a:prstGeom>
        </p:spPr>
      </p:pic>
      <p:sp>
        <p:nvSpPr>
          <p:cNvPr id="56" name="CuadroTexto 55">
            <a:extLst>
              <a:ext uri="{FF2B5EF4-FFF2-40B4-BE49-F238E27FC236}">
                <a16:creationId xmlns:a16="http://schemas.microsoft.com/office/drawing/2014/main" id="{A3FD2DE8-5074-41D7-ACE8-E820D1681119}"/>
              </a:ext>
            </a:extLst>
          </p:cNvPr>
          <p:cNvSpPr txBox="1"/>
          <p:nvPr/>
        </p:nvSpPr>
        <p:spPr>
          <a:xfrm>
            <a:off x="265866" y="5217970"/>
            <a:ext cx="2380531" cy="2616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/>
              <a:t>De ser posible protegerla de la lluvia</a:t>
            </a:r>
            <a:endParaRPr lang="es-NI" sz="1100" b="1" dirty="0"/>
          </a:p>
        </p:txBody>
      </p:sp>
    </p:spTree>
    <p:extLst>
      <p:ext uri="{BB962C8B-B14F-4D97-AF65-F5344CB8AC3E}">
        <p14:creationId xmlns:p14="http://schemas.microsoft.com/office/powerpoint/2010/main" val="29359744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OnEdge.p3d 0"/>
  <p:tag name="POWER3D OPTIONS" val="Medium "/>
  <p:tag name="POWER3D SOUND" val="On Edge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7489</TotalTime>
  <Words>547</Words>
  <Application>Microsoft Office PowerPoint</Application>
  <PresentationFormat>Presentación en pantalla (4:3)</PresentationFormat>
  <Paragraphs>146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Aharoni</vt:lpstr>
      <vt:lpstr>Arial</vt:lpstr>
      <vt:lpstr>Arial Black</vt:lpstr>
      <vt:lpstr>Calibri</vt:lpstr>
      <vt:lpstr>Courier New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¿DÓNDE BUSCAR?</vt:lpstr>
      <vt:lpstr>Presentación de PowerPoint</vt:lpstr>
      <vt:lpstr>Presentación de PowerPoint</vt:lpstr>
      <vt:lpstr>Presentación de PowerPoint</vt:lpstr>
      <vt:lpstr>Presentación de PowerPoint</vt:lpstr>
      <vt:lpstr>¿PREGUNTAS?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Martin Agenor Rosales</dc:creator>
  <cp:lastModifiedBy>Martin Agenor Rosales Mondragón</cp:lastModifiedBy>
  <cp:revision>709</cp:revision>
  <cp:lastPrinted>2019-10-25T22:32:55Z</cp:lastPrinted>
  <dcterms:created xsi:type="dcterms:W3CDTF">2018-03-15T16:09:17Z</dcterms:created>
  <dcterms:modified xsi:type="dcterms:W3CDTF">2022-08-25T03:32:48Z</dcterms:modified>
</cp:coreProperties>
</file>