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7" r:id="rId2"/>
    <p:sldId id="507" r:id="rId3"/>
    <p:sldId id="508" r:id="rId4"/>
    <p:sldId id="512" r:id="rId5"/>
    <p:sldId id="513" r:id="rId6"/>
    <p:sldId id="511" r:id="rId7"/>
    <p:sldId id="495" r:id="rId8"/>
  </p:sldIdLst>
  <p:sldSz cx="9144000" cy="6858000" type="screen4x3"/>
  <p:notesSz cx="7010400" cy="92964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FE12553-AD28-4EF3-A46F-1B5F8F7D49AE}">
          <p14:sldIdLst>
            <p14:sldId id="437"/>
          </p14:sldIdLst>
        </p14:section>
        <p14:section name="Sección sin título" id="{2CDACF66-F319-4CB0-8F07-529F43C01666}">
          <p14:sldIdLst>
            <p14:sldId id="507"/>
            <p14:sldId id="508"/>
            <p14:sldId id="512"/>
            <p14:sldId id="513"/>
            <p14:sldId id="511"/>
            <p14:sldId id="495"/>
          </p14:sldIdLst>
        </p14:section>
        <p14:section name="Sección sin título" id="{90CD7C81-356A-4485-971F-0C8F3A2F66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6633"/>
    <a:srgbClr val="996600"/>
    <a:srgbClr val="8C729A"/>
    <a:srgbClr val="FFFFFF"/>
    <a:srgbClr val="169DA9"/>
    <a:srgbClr val="FFFFF7"/>
    <a:srgbClr val="461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9813" autoAdjust="0"/>
  </p:normalViewPr>
  <p:slideViewPr>
    <p:cSldViewPr>
      <p:cViewPr varScale="1">
        <p:scale>
          <a:sx n="86" d="100"/>
          <a:sy n="86" d="100"/>
        </p:scale>
        <p:origin x="1526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Agenor Rosales Mondragón" userId="81776d842cefd0c8" providerId="LiveId" clId="{53B271CB-F452-459D-8440-85404BE44661}"/>
    <pc:docChg chg="undo custSel addSld delSld modSld modSection">
      <pc:chgData name="Martin Agenor Rosales Mondragón" userId="81776d842cefd0c8" providerId="LiveId" clId="{53B271CB-F452-459D-8440-85404BE44661}" dt="2022-08-24T21:37:00.323" v="220" actId="1076"/>
      <pc:docMkLst>
        <pc:docMk/>
      </pc:docMkLst>
      <pc:sldChg chg="modSp">
        <pc:chgData name="Martin Agenor Rosales Mondragón" userId="81776d842cefd0c8" providerId="LiveId" clId="{53B271CB-F452-459D-8440-85404BE44661}" dt="2022-08-24T21:05:12.399" v="14" actId="114"/>
        <pc:sldMkLst>
          <pc:docMk/>
          <pc:sldMk cId="3836101381" sldId="437"/>
        </pc:sldMkLst>
        <pc:spChg chg="mod">
          <ac:chgData name="Martin Agenor Rosales Mondragón" userId="81776d842cefd0c8" providerId="LiveId" clId="{53B271CB-F452-459D-8440-85404BE44661}" dt="2022-08-24T21:05:12.399" v="14" actId="114"/>
          <ac:spMkLst>
            <pc:docMk/>
            <pc:sldMk cId="3836101381" sldId="437"/>
            <ac:spMk id="9" creationId="{00000000-0000-0000-0000-000000000000}"/>
          </ac:spMkLst>
        </pc:spChg>
      </pc:sldChg>
      <pc:sldChg chg="delSp modSp">
        <pc:chgData name="Martin Agenor Rosales Mondragón" userId="81776d842cefd0c8" providerId="LiveId" clId="{53B271CB-F452-459D-8440-85404BE44661}" dt="2022-08-24T21:37:00.323" v="220" actId="1076"/>
        <pc:sldMkLst>
          <pc:docMk/>
          <pc:sldMk cId="1917031477" sldId="495"/>
        </pc:sldMkLst>
        <pc:picChg chg="del">
          <ac:chgData name="Martin Agenor Rosales Mondragón" userId="81776d842cefd0c8" providerId="LiveId" clId="{53B271CB-F452-459D-8440-85404BE44661}" dt="2022-08-24T21:24:29.529" v="209" actId="478"/>
          <ac:picMkLst>
            <pc:docMk/>
            <pc:sldMk cId="1917031477" sldId="495"/>
            <ac:picMk id="6" creationId="{8CA41D5A-8272-4C9B-9506-CA4A408CE56D}"/>
          </ac:picMkLst>
        </pc:picChg>
        <pc:picChg chg="mod">
          <ac:chgData name="Martin Agenor Rosales Mondragón" userId="81776d842cefd0c8" providerId="LiveId" clId="{53B271CB-F452-459D-8440-85404BE44661}" dt="2022-08-24T21:36:58.683" v="219" actId="1076"/>
          <ac:picMkLst>
            <pc:docMk/>
            <pc:sldMk cId="1917031477" sldId="495"/>
            <ac:picMk id="6146" creationId="{00000000-0000-0000-0000-000000000000}"/>
          </ac:picMkLst>
        </pc:picChg>
        <pc:picChg chg="mod">
          <ac:chgData name="Martin Agenor Rosales Mondragón" userId="81776d842cefd0c8" providerId="LiveId" clId="{53B271CB-F452-459D-8440-85404BE44661}" dt="2022-08-24T21:37:00.323" v="220" actId="1076"/>
          <ac:picMkLst>
            <pc:docMk/>
            <pc:sldMk cId="1917031477" sldId="495"/>
            <ac:picMk id="6148" creationId="{00000000-0000-0000-0000-000000000000}"/>
          </ac:picMkLst>
        </pc:picChg>
      </pc:sldChg>
      <pc:sldChg chg="modSp">
        <pc:chgData name="Martin Agenor Rosales Mondragón" userId="81776d842cefd0c8" providerId="LiveId" clId="{53B271CB-F452-459D-8440-85404BE44661}" dt="2022-08-24T21:09:54.105" v="80" actId="6549"/>
        <pc:sldMkLst>
          <pc:docMk/>
          <pc:sldMk cId="3260044147" sldId="507"/>
        </pc:sldMkLst>
        <pc:spChg chg="mod">
          <ac:chgData name="Martin Agenor Rosales Mondragón" userId="81776d842cefd0c8" providerId="LiveId" clId="{53B271CB-F452-459D-8440-85404BE44661}" dt="2022-08-24T21:06:06.767" v="21" actId="2711"/>
          <ac:spMkLst>
            <pc:docMk/>
            <pc:sldMk cId="3260044147" sldId="507"/>
            <ac:spMk id="7" creationId="{BCAFCA05-850A-4334-9621-44449FFDA30C}"/>
          </ac:spMkLst>
        </pc:spChg>
        <pc:graphicFrameChg chg="mod modGraphic">
          <ac:chgData name="Martin Agenor Rosales Mondragón" userId="81776d842cefd0c8" providerId="LiveId" clId="{53B271CB-F452-459D-8440-85404BE44661}" dt="2022-08-24T21:09:54.105" v="80" actId="6549"/>
          <ac:graphicFrameMkLst>
            <pc:docMk/>
            <pc:sldMk cId="3260044147" sldId="507"/>
            <ac:graphicFrameMk id="8" creationId="{F6F8481E-9F76-492F-AEAF-91002CA26584}"/>
          </ac:graphicFrameMkLst>
        </pc:graphicFrameChg>
      </pc:sldChg>
      <pc:sldChg chg="modSp">
        <pc:chgData name="Martin Agenor Rosales Mondragón" userId="81776d842cefd0c8" providerId="LiveId" clId="{53B271CB-F452-459D-8440-85404BE44661}" dt="2022-08-24T21:10:34.915" v="103" actId="20577"/>
        <pc:sldMkLst>
          <pc:docMk/>
          <pc:sldMk cId="3479100099" sldId="508"/>
        </pc:sldMkLst>
        <pc:graphicFrameChg chg="modGraphic">
          <ac:chgData name="Martin Agenor Rosales Mondragón" userId="81776d842cefd0c8" providerId="LiveId" clId="{53B271CB-F452-459D-8440-85404BE44661}" dt="2022-08-24T21:10:34.915" v="103" actId="20577"/>
          <ac:graphicFrameMkLst>
            <pc:docMk/>
            <pc:sldMk cId="3479100099" sldId="508"/>
            <ac:graphicFrameMk id="4" creationId="{0F4442C3-E0EF-4946-9D4C-6E8AB2D4675A}"/>
          </ac:graphicFrameMkLst>
        </pc:graphicFrameChg>
      </pc:sldChg>
      <pc:sldChg chg="del">
        <pc:chgData name="Martin Agenor Rosales Mondragón" userId="81776d842cefd0c8" providerId="LiveId" clId="{53B271CB-F452-459D-8440-85404BE44661}" dt="2022-08-24T21:11:14.390" v="104" actId="2696"/>
        <pc:sldMkLst>
          <pc:docMk/>
          <pc:sldMk cId="3572574461" sldId="509"/>
        </pc:sldMkLst>
      </pc:sldChg>
      <pc:sldChg chg="del">
        <pc:chgData name="Martin Agenor Rosales Mondragón" userId="81776d842cefd0c8" providerId="LiveId" clId="{53B271CB-F452-459D-8440-85404BE44661}" dt="2022-08-24T21:11:18.205" v="105" actId="2696"/>
        <pc:sldMkLst>
          <pc:docMk/>
          <pc:sldMk cId="1339718908" sldId="510"/>
        </pc:sldMkLst>
      </pc:sldChg>
      <pc:sldChg chg="addSp delSp modSp">
        <pc:chgData name="Martin Agenor Rosales Mondragón" userId="81776d842cefd0c8" providerId="LiveId" clId="{53B271CB-F452-459D-8440-85404BE44661}" dt="2022-08-24T21:36:32.819" v="218" actId="14100"/>
        <pc:sldMkLst>
          <pc:docMk/>
          <pc:sldMk cId="1349992568" sldId="511"/>
        </pc:sldMkLst>
        <pc:graphicFrameChg chg="add del">
          <ac:chgData name="Martin Agenor Rosales Mondragón" userId="81776d842cefd0c8" providerId="LiveId" clId="{53B271CB-F452-459D-8440-85404BE44661}" dt="2022-08-24T21:26:24.590" v="211"/>
          <ac:graphicFrameMkLst>
            <pc:docMk/>
            <pc:sldMk cId="1349992568" sldId="511"/>
            <ac:graphicFrameMk id="2" creationId="{CDDFCBB3-7209-498D-AA13-683797D55E2A}"/>
          </ac:graphicFrameMkLst>
        </pc:graphicFrameChg>
        <pc:graphicFrameChg chg="del modGraphic">
          <ac:chgData name="Martin Agenor Rosales Mondragón" userId="81776d842cefd0c8" providerId="LiveId" clId="{53B271CB-F452-459D-8440-85404BE44661}" dt="2022-08-24T21:24:26.278" v="208" actId="478"/>
          <ac:graphicFrameMkLst>
            <pc:docMk/>
            <pc:sldMk cId="1349992568" sldId="511"/>
            <ac:graphicFrameMk id="4" creationId="{D03B095E-C86F-4D04-A36B-778F26631658}"/>
          </ac:graphicFrameMkLst>
        </pc:graphicFrameChg>
        <pc:picChg chg="add mod">
          <ac:chgData name="Martin Agenor Rosales Mondragón" userId="81776d842cefd0c8" providerId="LiveId" clId="{53B271CB-F452-459D-8440-85404BE44661}" dt="2022-08-24T21:26:32.731" v="213" actId="1076"/>
          <ac:picMkLst>
            <pc:docMk/>
            <pc:sldMk cId="1349992568" sldId="511"/>
            <ac:picMk id="3" creationId="{DCDD32AB-21F9-4221-9F60-EB7A58E274F1}"/>
          </ac:picMkLst>
        </pc:picChg>
        <pc:picChg chg="add mod">
          <ac:chgData name="Martin Agenor Rosales Mondragón" userId="81776d842cefd0c8" providerId="LiveId" clId="{53B271CB-F452-459D-8440-85404BE44661}" dt="2022-08-24T21:34:19.107" v="216" actId="1076"/>
          <ac:picMkLst>
            <pc:docMk/>
            <pc:sldMk cId="1349992568" sldId="511"/>
            <ac:picMk id="6" creationId="{CC005313-4E90-45E1-AEA0-A8E39CDA3953}"/>
          </ac:picMkLst>
        </pc:picChg>
        <pc:picChg chg="add mod">
          <ac:chgData name="Martin Agenor Rosales Mondragón" userId="81776d842cefd0c8" providerId="LiveId" clId="{53B271CB-F452-459D-8440-85404BE44661}" dt="2022-08-24T21:36:32.819" v="218" actId="14100"/>
          <ac:picMkLst>
            <pc:docMk/>
            <pc:sldMk cId="1349992568" sldId="511"/>
            <ac:picMk id="7" creationId="{841D100C-FDCB-429B-A81F-0BD28B35E37F}"/>
          </ac:picMkLst>
        </pc:picChg>
      </pc:sldChg>
      <pc:sldChg chg="addSp delSp modSp">
        <pc:chgData name="Martin Agenor Rosales Mondragón" userId="81776d842cefd0c8" providerId="LiveId" clId="{53B271CB-F452-459D-8440-85404BE44661}" dt="2022-08-24T21:20:17.379" v="195" actId="1076"/>
        <pc:sldMkLst>
          <pc:docMk/>
          <pc:sldMk cId="3222341324" sldId="512"/>
        </pc:sldMkLst>
        <pc:spChg chg="add mod">
          <ac:chgData name="Martin Agenor Rosales Mondragón" userId="81776d842cefd0c8" providerId="LiveId" clId="{53B271CB-F452-459D-8440-85404BE44661}" dt="2022-08-24T21:12:29.060" v="117" actId="1076"/>
          <ac:spMkLst>
            <pc:docMk/>
            <pc:sldMk cId="3222341324" sldId="512"/>
            <ac:spMk id="2" creationId="{42D14CAD-0189-41BD-BA4E-E7443E49636A}"/>
          </ac:spMkLst>
        </pc:spChg>
        <pc:spChg chg="add del">
          <ac:chgData name="Martin Agenor Rosales Mondragón" userId="81776d842cefd0c8" providerId="LiveId" clId="{53B271CB-F452-459D-8440-85404BE44661}" dt="2022-08-24T21:13:02.949" v="120"/>
          <ac:spMkLst>
            <pc:docMk/>
            <pc:sldMk cId="3222341324" sldId="512"/>
            <ac:spMk id="3" creationId="{501B1FC7-8625-40DC-A8D4-244379B6D4D2}"/>
          </ac:spMkLst>
        </pc:spChg>
        <pc:spChg chg="add del">
          <ac:chgData name="Martin Agenor Rosales Mondragón" userId="81776d842cefd0c8" providerId="LiveId" clId="{53B271CB-F452-459D-8440-85404BE44661}" dt="2022-08-24T21:13:02.949" v="120"/>
          <ac:spMkLst>
            <pc:docMk/>
            <pc:sldMk cId="3222341324" sldId="512"/>
            <ac:spMk id="4" creationId="{D6732722-CD92-4FFC-A6FB-90ACBC76E70A}"/>
          </ac:spMkLst>
        </pc:spChg>
        <pc:spChg chg="add del">
          <ac:chgData name="Martin Agenor Rosales Mondragón" userId="81776d842cefd0c8" providerId="LiveId" clId="{53B271CB-F452-459D-8440-85404BE44661}" dt="2022-08-24T21:13:02.949" v="120"/>
          <ac:spMkLst>
            <pc:docMk/>
            <pc:sldMk cId="3222341324" sldId="512"/>
            <ac:spMk id="5" creationId="{ED3A1583-A4B2-4C62-8AA4-08671F6F55A0}"/>
          </ac:spMkLst>
        </pc:spChg>
        <pc:spChg chg="add del">
          <ac:chgData name="Martin Agenor Rosales Mondragón" userId="81776d842cefd0c8" providerId="LiveId" clId="{53B271CB-F452-459D-8440-85404BE44661}" dt="2022-08-24T21:13:02.949" v="120"/>
          <ac:spMkLst>
            <pc:docMk/>
            <pc:sldMk cId="3222341324" sldId="512"/>
            <ac:spMk id="7" creationId="{BB694033-248E-4656-8922-5DD57A9280F9}"/>
          </ac:spMkLst>
        </pc:spChg>
        <pc:spChg chg="mod">
          <ac:chgData name="Martin Agenor Rosales Mondragón" userId="81776d842cefd0c8" providerId="LiveId" clId="{53B271CB-F452-459D-8440-85404BE44661}" dt="2022-08-24T21:11:42.551" v="109" actId="313"/>
          <ac:spMkLst>
            <pc:docMk/>
            <pc:sldMk cId="3222341324" sldId="512"/>
            <ac:spMk id="8" creationId="{2FE39E50-BD7E-4BD3-B0BC-60742F98B8D4}"/>
          </ac:spMkLst>
        </pc:spChg>
        <pc:spChg chg="del">
          <ac:chgData name="Martin Agenor Rosales Mondragón" userId="81776d842cefd0c8" providerId="LiveId" clId="{53B271CB-F452-459D-8440-85404BE44661}" dt="2022-08-24T21:12:20.911" v="115" actId="478"/>
          <ac:spMkLst>
            <pc:docMk/>
            <pc:sldMk cId="3222341324" sldId="512"/>
            <ac:spMk id="9" creationId="{25C39D15-106C-44BF-A1A8-F3A66A5456FC}"/>
          </ac:spMkLst>
        </pc:spChg>
        <pc:spChg chg="del">
          <ac:chgData name="Martin Agenor Rosales Mondragón" userId="81776d842cefd0c8" providerId="LiveId" clId="{53B271CB-F452-459D-8440-85404BE44661}" dt="2022-08-24T21:12:23.322" v="116" actId="478"/>
          <ac:spMkLst>
            <pc:docMk/>
            <pc:sldMk cId="3222341324" sldId="512"/>
            <ac:spMk id="10" creationId="{08E1E71F-B875-4117-831E-8F9CBCF341FB}"/>
          </ac:spMkLst>
        </pc:spChg>
        <pc:spChg chg="add del">
          <ac:chgData name="Martin Agenor Rosales Mondragón" userId="81776d842cefd0c8" providerId="LiveId" clId="{53B271CB-F452-459D-8440-85404BE44661}" dt="2022-08-24T21:13:02.949" v="120"/>
          <ac:spMkLst>
            <pc:docMk/>
            <pc:sldMk cId="3222341324" sldId="512"/>
            <ac:spMk id="11" creationId="{BD32CCE4-BD5D-4284-B97A-2080A0C59045}"/>
          </ac:spMkLst>
        </pc:spChg>
        <pc:spChg chg="add del">
          <ac:chgData name="Martin Agenor Rosales Mondragón" userId="81776d842cefd0c8" providerId="LiveId" clId="{53B271CB-F452-459D-8440-85404BE44661}" dt="2022-08-24T21:13:02.949" v="120"/>
          <ac:spMkLst>
            <pc:docMk/>
            <pc:sldMk cId="3222341324" sldId="512"/>
            <ac:spMk id="12" creationId="{161FCC89-05AF-4A9F-8055-396BCBE902ED}"/>
          </ac:spMkLst>
        </pc:spChg>
        <pc:spChg chg="add del">
          <ac:chgData name="Martin Agenor Rosales Mondragón" userId="81776d842cefd0c8" providerId="LiveId" clId="{53B271CB-F452-459D-8440-85404BE44661}" dt="2022-08-24T21:13:02.949" v="120"/>
          <ac:spMkLst>
            <pc:docMk/>
            <pc:sldMk cId="3222341324" sldId="512"/>
            <ac:spMk id="13" creationId="{9F44929D-B2C7-4CB5-A40F-39D1AEA41F9E}"/>
          </ac:spMkLst>
        </pc:spChg>
        <pc:spChg chg="add del">
          <ac:chgData name="Martin Agenor Rosales Mondragón" userId="81776d842cefd0c8" providerId="LiveId" clId="{53B271CB-F452-459D-8440-85404BE44661}" dt="2022-08-24T21:13:02.949" v="120"/>
          <ac:spMkLst>
            <pc:docMk/>
            <pc:sldMk cId="3222341324" sldId="512"/>
            <ac:spMk id="14" creationId="{FE368777-6945-4233-9195-17DFBEEA9761}"/>
          </ac:spMkLst>
        </pc:spChg>
        <pc:spChg chg="add del">
          <ac:chgData name="Martin Agenor Rosales Mondragón" userId="81776d842cefd0c8" providerId="LiveId" clId="{53B271CB-F452-459D-8440-85404BE44661}" dt="2022-08-24T21:13:02.949" v="120"/>
          <ac:spMkLst>
            <pc:docMk/>
            <pc:sldMk cId="3222341324" sldId="512"/>
            <ac:spMk id="15" creationId="{627EC3A1-0301-4BD7-AB1A-5CBD6D0398D8}"/>
          </ac:spMkLst>
        </pc:spChg>
        <pc:spChg chg="add del">
          <ac:chgData name="Martin Agenor Rosales Mondragón" userId="81776d842cefd0c8" providerId="LiveId" clId="{53B271CB-F452-459D-8440-85404BE44661}" dt="2022-08-24T21:13:02.949" v="120"/>
          <ac:spMkLst>
            <pc:docMk/>
            <pc:sldMk cId="3222341324" sldId="512"/>
            <ac:spMk id="16" creationId="{6874F04A-BE05-4758-ACD6-81CDE2C389F9}"/>
          </ac:spMkLst>
        </pc:spChg>
        <pc:spChg chg="add mod">
          <ac:chgData name="Martin Agenor Rosales Mondragón" userId="81776d842cefd0c8" providerId="LiveId" clId="{53B271CB-F452-459D-8440-85404BE44661}" dt="2022-08-24T21:20:17.379" v="195" actId="1076"/>
          <ac:spMkLst>
            <pc:docMk/>
            <pc:sldMk cId="3222341324" sldId="512"/>
            <ac:spMk id="18" creationId="{24B236FE-D0A8-4AA0-A416-BC1C37D0D2C5}"/>
          </ac:spMkLst>
        </pc:spChg>
        <pc:picChg chg="add">
          <ac:chgData name="Martin Agenor Rosales Mondragón" userId="81776d842cefd0c8" providerId="LiveId" clId="{53B271CB-F452-459D-8440-85404BE44661}" dt="2022-08-24T21:12:41.900" v="118"/>
          <ac:picMkLst>
            <pc:docMk/>
            <pc:sldMk cId="3222341324" sldId="512"/>
            <ac:picMk id="6" creationId="{22077D6A-FC75-4C71-ACB0-E2A048CDBE4E}"/>
          </ac:picMkLst>
        </pc:picChg>
        <pc:picChg chg="add mod">
          <ac:chgData name="Martin Agenor Rosales Mondragón" userId="81776d842cefd0c8" providerId="LiveId" clId="{53B271CB-F452-459D-8440-85404BE44661}" dt="2022-08-24T21:19:57.340" v="188" actId="14100"/>
          <ac:picMkLst>
            <pc:docMk/>
            <pc:sldMk cId="3222341324" sldId="512"/>
            <ac:picMk id="17" creationId="{0876B413-630C-4B24-8476-039C056F29F2}"/>
          </ac:picMkLst>
        </pc:picChg>
        <pc:picChg chg="add mod">
          <ac:chgData name="Martin Agenor Rosales Mondragón" userId="81776d842cefd0c8" providerId="LiveId" clId="{53B271CB-F452-459D-8440-85404BE44661}" dt="2022-08-24T21:20:00.350" v="189" actId="1076"/>
          <ac:picMkLst>
            <pc:docMk/>
            <pc:sldMk cId="3222341324" sldId="512"/>
            <ac:picMk id="19" creationId="{413DD846-8568-468B-B37F-3CC37C8575C4}"/>
          </ac:picMkLst>
        </pc:picChg>
        <pc:picChg chg="add del mod">
          <ac:chgData name="Martin Agenor Rosales Mondragón" userId="81776d842cefd0c8" providerId="LiveId" clId="{53B271CB-F452-459D-8440-85404BE44661}" dt="2022-08-24T21:14:34.215" v="123" actId="478"/>
          <ac:picMkLst>
            <pc:docMk/>
            <pc:sldMk cId="3222341324" sldId="512"/>
            <ac:picMk id="21" creationId="{79E7D68B-045D-422D-88BC-0FC464EC5D33}"/>
          </ac:picMkLst>
        </pc:picChg>
        <pc:picChg chg="add del">
          <ac:chgData name="Martin Agenor Rosales Mondragón" userId="81776d842cefd0c8" providerId="LiveId" clId="{53B271CB-F452-459D-8440-85404BE44661}" dt="2022-08-24T21:13:02.949" v="120"/>
          <ac:picMkLst>
            <pc:docMk/>
            <pc:sldMk cId="3222341324" sldId="512"/>
            <ac:picMk id="2049" creationId="{49E3A620-3B95-43BB-A513-3505CB07D0DB}"/>
          </ac:picMkLst>
        </pc:picChg>
        <pc:picChg chg="add del">
          <ac:chgData name="Martin Agenor Rosales Mondragón" userId="81776d842cefd0c8" providerId="LiveId" clId="{53B271CB-F452-459D-8440-85404BE44661}" dt="2022-08-24T21:13:02.949" v="120"/>
          <ac:picMkLst>
            <pc:docMk/>
            <pc:sldMk cId="3222341324" sldId="512"/>
            <ac:picMk id="2050" creationId="{1D6C4E56-576F-4C26-8FAB-16B4DF5AFE6D}"/>
          </ac:picMkLst>
        </pc:picChg>
        <pc:picChg chg="add del">
          <ac:chgData name="Martin Agenor Rosales Mondragón" userId="81776d842cefd0c8" providerId="LiveId" clId="{53B271CB-F452-459D-8440-85404BE44661}" dt="2022-08-24T21:13:02.949" v="120"/>
          <ac:picMkLst>
            <pc:docMk/>
            <pc:sldMk cId="3222341324" sldId="512"/>
            <ac:picMk id="2052" creationId="{37CFA7CF-7CFC-4963-9456-CE183337A8FA}"/>
          </ac:picMkLst>
        </pc:picChg>
        <pc:picChg chg="add del">
          <ac:chgData name="Martin Agenor Rosales Mondragón" userId="81776d842cefd0c8" providerId="LiveId" clId="{53B271CB-F452-459D-8440-85404BE44661}" dt="2022-08-24T21:13:02.949" v="120"/>
          <ac:picMkLst>
            <pc:docMk/>
            <pc:sldMk cId="3222341324" sldId="512"/>
            <ac:picMk id="2054" creationId="{4993F0EE-85DC-4C99-A672-DA9AC0511967}"/>
          </ac:picMkLst>
        </pc:picChg>
      </pc:sldChg>
      <pc:sldChg chg="addSp delSp modSp add">
        <pc:chgData name="Martin Agenor Rosales Mondragón" userId="81776d842cefd0c8" providerId="LiveId" clId="{53B271CB-F452-459D-8440-85404BE44661}" dt="2022-08-24T21:23:52.693" v="206" actId="403"/>
        <pc:sldMkLst>
          <pc:docMk/>
          <pc:sldMk cId="4176584063" sldId="513"/>
        </pc:sldMkLst>
        <pc:spChg chg="del">
          <ac:chgData name="Martin Agenor Rosales Mondragón" userId="81776d842cefd0c8" providerId="LiveId" clId="{53B271CB-F452-459D-8440-85404BE44661}" dt="2022-08-24T21:21:03.002" v="197" actId="478"/>
          <ac:spMkLst>
            <pc:docMk/>
            <pc:sldMk cId="4176584063" sldId="513"/>
            <ac:spMk id="2" creationId="{42D14CAD-0189-41BD-BA4E-E7443E49636A}"/>
          </ac:spMkLst>
        </pc:spChg>
        <pc:spChg chg="add mod">
          <ac:chgData name="Martin Agenor Rosales Mondragón" userId="81776d842cefd0c8" providerId="LiveId" clId="{53B271CB-F452-459D-8440-85404BE44661}" dt="2022-08-24T21:21:09.659" v="200" actId="14100"/>
          <ac:spMkLst>
            <pc:docMk/>
            <pc:sldMk cId="4176584063" sldId="513"/>
            <ac:spMk id="3" creationId="{4650DA32-2D25-4512-A0C7-3EC3E38D8EA0}"/>
          </ac:spMkLst>
        </pc:spChg>
        <pc:spChg chg="add mod">
          <ac:chgData name="Martin Agenor Rosales Mondragón" userId="81776d842cefd0c8" providerId="LiveId" clId="{53B271CB-F452-459D-8440-85404BE44661}" dt="2022-08-24T21:23:10.886" v="204" actId="1076"/>
          <ac:spMkLst>
            <pc:docMk/>
            <pc:sldMk cId="4176584063" sldId="513"/>
            <ac:spMk id="4" creationId="{8E60417A-F5A6-4D8D-B1B7-9DD91175B1B6}"/>
          </ac:spMkLst>
        </pc:spChg>
        <pc:spChg chg="del">
          <ac:chgData name="Martin Agenor Rosales Mondragón" userId="81776d842cefd0c8" providerId="LiveId" clId="{53B271CB-F452-459D-8440-85404BE44661}" dt="2022-08-24T21:21:01.060" v="196" actId="478"/>
          <ac:spMkLst>
            <pc:docMk/>
            <pc:sldMk cId="4176584063" sldId="513"/>
            <ac:spMk id="8" creationId="{2FE39E50-BD7E-4BD3-B0BC-60742F98B8D4}"/>
          </ac:spMkLst>
        </pc:spChg>
        <pc:spChg chg="mod">
          <ac:chgData name="Martin Agenor Rosales Mondragón" userId="81776d842cefd0c8" providerId="LiveId" clId="{53B271CB-F452-459D-8440-85404BE44661}" dt="2022-08-24T21:23:52.693" v="206" actId="403"/>
          <ac:spMkLst>
            <pc:docMk/>
            <pc:sldMk cId="4176584063" sldId="513"/>
            <ac:spMk id="10" creationId="{08E1E71F-B875-4117-831E-8F9CBCF341FB}"/>
          </ac:spMkLst>
        </pc:spChg>
      </pc:sldChg>
    </pc:docChg>
  </pc:docChgLst>
  <pc:docChgLst>
    <pc:chgData name="Martin Agenor Rosales Mondragón" userId="81776d842cefd0c8" providerId="LiveId" clId="{761B8280-C124-4D1F-980D-CA0FDDAD73A5}"/>
    <pc:docChg chg="modSld">
      <pc:chgData name="Martin Agenor Rosales Mondragón" userId="81776d842cefd0c8" providerId="LiveId" clId="{761B8280-C124-4D1F-980D-CA0FDDAD73A5}" dt="2022-08-24T21:45:38.439" v="0" actId="6549"/>
      <pc:docMkLst>
        <pc:docMk/>
      </pc:docMkLst>
      <pc:sldChg chg="modSp">
        <pc:chgData name="Martin Agenor Rosales Mondragón" userId="81776d842cefd0c8" providerId="LiveId" clId="{761B8280-C124-4D1F-980D-CA0FDDAD73A5}" dt="2022-08-24T21:45:38.439" v="0" actId="6549"/>
        <pc:sldMkLst>
          <pc:docMk/>
          <pc:sldMk cId="3479100099" sldId="508"/>
        </pc:sldMkLst>
        <pc:spChg chg="mod">
          <ac:chgData name="Martin Agenor Rosales Mondragón" userId="81776d842cefd0c8" providerId="LiveId" clId="{761B8280-C124-4D1F-980D-CA0FDDAD73A5}" dt="2022-08-24T21:45:38.439" v="0" actId="6549"/>
          <ac:spMkLst>
            <pc:docMk/>
            <pc:sldMk cId="3479100099" sldId="508"/>
            <ac:spMk id="6" creationId="{53C073C8-7CBE-49C6-9532-C36B32C6F5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314F78-7E73-4068-BC71-E4AF87C5A5B3}" type="datetimeFigureOut">
              <a:rPr lang="es-MX" smtClean="0"/>
              <a:pPr/>
              <a:t>24/08/2022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E9794D-5716-459B-BCF0-3956FEE6AF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43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473682"/>
            <a:ext cx="9144000" cy="25313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13716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r>
              <a:rPr lang="es-ES_tradnl" sz="2400" b="1" dirty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INSTITUTO DE PROTECCIÓN Y SANIDAD AGROPECUARIA</a:t>
            </a:r>
          </a:p>
          <a:p>
            <a:pPr algn="ctr">
              <a:defRPr/>
            </a:pPr>
            <a:endParaRPr lang="es-NI" sz="28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r>
              <a:rPr lang="es-NI" sz="28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Estrategia operativa para la vigilancia de </a:t>
            </a:r>
            <a:r>
              <a:rPr lang="es-NI" sz="2800" b="1" i="1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Trogoderma</a:t>
            </a:r>
            <a:r>
              <a:rPr lang="es-NI" sz="2800" b="1" i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NI" sz="2800" b="1" i="1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granarium</a:t>
            </a:r>
            <a:r>
              <a:rPr lang="es-NI" sz="2800" b="1" i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NI" sz="2800" b="1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Everts</a:t>
            </a:r>
            <a:r>
              <a:rPr lang="es-NI" sz="28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>
              <a:defRPr/>
            </a:pPr>
            <a:endParaRPr lang="es-NI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2CD49B-B974-4017-B5D5-19BA43FE0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79" y="4293096"/>
            <a:ext cx="3478995" cy="1550475"/>
          </a:xfrm>
          <a:prstGeom prst="rect">
            <a:avLst/>
          </a:prstGeom>
        </p:spPr>
      </p:pic>
      <p:pic>
        <p:nvPicPr>
          <p:cNvPr id="10" name="4 Imagen">
            <a:extLst>
              <a:ext uri="{FF2B5EF4-FFF2-40B4-BE49-F238E27FC236}">
                <a16:creationId xmlns:a16="http://schemas.microsoft.com/office/drawing/2014/main" id="{8B5EFBF1-8389-4649-B3DA-D72475A18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45" b="21056"/>
          <a:stretch/>
        </p:blipFill>
        <p:spPr bwMode="auto">
          <a:xfrm>
            <a:off x="251520" y="287767"/>
            <a:ext cx="4398872" cy="951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8C9562E-EB30-4C95-BE52-27E5EADD88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116632"/>
            <a:ext cx="1832986" cy="1183372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5C6C519F-F0B6-4CE0-AF24-427BB201B617}"/>
              </a:ext>
            </a:extLst>
          </p:cNvPr>
          <p:cNvSpPr/>
          <p:nvPr/>
        </p:nvSpPr>
        <p:spPr>
          <a:xfrm>
            <a:off x="4650392" y="4452780"/>
            <a:ext cx="432047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NI" b="1" dirty="0">
                <a:latin typeface="Courier New" panose="02070309020205020404" pitchFamily="49" charset="0"/>
                <a:cs typeface="Courier New" panose="02070309020205020404" pitchFamily="49" charset="0"/>
              </a:rPr>
              <a:t>Martin </a:t>
            </a:r>
            <a:r>
              <a:rPr lang="es-NI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Agenor</a:t>
            </a:r>
            <a:r>
              <a:rPr lang="es-NI" b="1" dirty="0">
                <a:latin typeface="Courier New" panose="02070309020205020404" pitchFamily="49" charset="0"/>
                <a:cs typeface="Courier New" panose="02070309020205020404" pitchFamily="49" charset="0"/>
              </a:rPr>
              <a:t> Rosales, </a:t>
            </a:r>
            <a:r>
              <a:rPr lang="es-NI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M.Sc</a:t>
            </a:r>
            <a:r>
              <a:rPr lang="es-NI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Responsable Departamento de Vigilancia</a:t>
            </a: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Fitosanitaria y Campañas/IPSA</a:t>
            </a:r>
          </a:p>
          <a:p>
            <a:pPr algn="ctr">
              <a:defRPr/>
            </a:pPr>
            <a:endParaRPr lang="es-NI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Managua, agosto de 2022</a:t>
            </a:r>
          </a:p>
        </p:txBody>
      </p:sp>
    </p:spTree>
    <p:extLst>
      <p:ext uri="{BB962C8B-B14F-4D97-AF65-F5344CB8AC3E}">
        <p14:creationId xmlns:p14="http://schemas.microsoft.com/office/powerpoint/2010/main" val="3836101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B22A342-97D9-4EF9-8B52-77E2536ECD75}"/>
              </a:ext>
            </a:extLst>
          </p:cNvPr>
          <p:cNvSpPr txBox="1">
            <a:spLocks noChangeArrowheads="1"/>
          </p:cNvSpPr>
          <p:nvPr/>
        </p:nvSpPr>
        <p:spPr>
          <a:xfrm>
            <a:off x="-1730" y="50801"/>
            <a:ext cx="9145730" cy="526574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NI" sz="3600" b="1" dirty="0">
                <a:solidFill>
                  <a:schemeClr val="bg1"/>
                </a:solidFill>
              </a:rPr>
              <a:t>GENERALIDADES </a:t>
            </a:r>
            <a:endParaRPr lang="en-US" altLang="es-NI" sz="36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AFCA05-850A-4334-9621-44449FFDA30C}"/>
              </a:ext>
            </a:extLst>
          </p:cNvPr>
          <p:cNvSpPr txBox="1"/>
          <p:nvPr/>
        </p:nvSpPr>
        <p:spPr>
          <a:xfrm>
            <a:off x="250911" y="575465"/>
            <a:ext cx="8892480" cy="1020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Objetivo: </a:t>
            </a:r>
            <a:r>
              <a:rPr lang="es-NI" dirty="0">
                <a:latin typeface="Arial" panose="020B0604020202020204" pitchFamily="34" charset="0"/>
                <a:cs typeface="Arial" panose="020B0604020202020204" pitchFamily="34" charset="0"/>
              </a:rPr>
              <a:t>Realizar actividades de vigilancia, con la finalidad de mantener la condición fitosanitaria de país libre de gorgojo </a:t>
            </a:r>
            <a:r>
              <a:rPr lang="es-NI" dirty="0" err="1">
                <a:latin typeface="Arial" panose="020B0604020202020204" pitchFamily="34" charset="0"/>
                <a:cs typeface="Arial" panose="020B0604020202020204" pitchFamily="34" charset="0"/>
              </a:rPr>
              <a:t>khapra</a:t>
            </a:r>
            <a:r>
              <a:rPr lang="es-NI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15000"/>
              </a:lnSpc>
            </a:pPr>
            <a:endParaRPr lang="es-NI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6F8481E-9F76-492F-AEAF-91002CA26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360059"/>
              </p:ext>
            </p:extLst>
          </p:nvPr>
        </p:nvGraphicFramePr>
        <p:xfrm>
          <a:off x="124895" y="1514128"/>
          <a:ext cx="8892480" cy="4632960"/>
        </p:xfrm>
        <a:graphic>
          <a:graphicData uri="http://schemas.openxmlformats.org/drawingml/2006/table">
            <a:tbl>
              <a:tblPr/>
              <a:tblGrid>
                <a:gridCol w="1818757">
                  <a:extLst>
                    <a:ext uri="{9D8B030D-6E8A-4147-A177-3AD203B41FA5}">
                      <a16:colId xmlns:a16="http://schemas.microsoft.com/office/drawing/2014/main" val="3338374681"/>
                    </a:ext>
                  </a:extLst>
                </a:gridCol>
                <a:gridCol w="1692244">
                  <a:extLst>
                    <a:ext uri="{9D8B030D-6E8A-4147-A177-3AD203B41FA5}">
                      <a16:colId xmlns:a16="http://schemas.microsoft.com/office/drawing/2014/main" val="371249613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842044143"/>
                    </a:ext>
                  </a:extLst>
                </a:gridCol>
                <a:gridCol w="3365255">
                  <a:extLst>
                    <a:ext uri="{9D8B030D-6E8A-4147-A177-3AD203B41FA5}">
                      <a16:colId xmlns:a16="http://schemas.microsoft.com/office/drawing/2014/main" val="3875124234"/>
                    </a:ext>
                  </a:extLst>
                </a:gridCol>
              </a:tblGrid>
              <a:tr h="393562"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Nombre común de la plaga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Nombre científico de la plaga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Hospederos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Órganos afectados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38395"/>
                  </a:ext>
                </a:extLst>
              </a:tr>
              <a:tr h="7871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Gorgojo </a:t>
                      </a:r>
                      <a:r>
                        <a:rPr lang="es-NI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Khapra</a:t>
                      </a:r>
                      <a:endParaRPr lang="es-NI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t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Trogoderma</a:t>
                      </a:r>
                      <a:r>
                        <a:rPr lang="es-NI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NI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granarium</a:t>
                      </a:r>
                      <a:r>
                        <a:rPr lang="es-NI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NI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Everts</a:t>
                      </a:r>
                      <a:r>
                        <a:rPr lang="es-NI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 fontAlgn="t"/>
                      <a:endParaRPr lang="es-NI" sz="1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Maní (</a:t>
                      </a:r>
                      <a:r>
                        <a:rPr lang="es-NI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Arachis</a:t>
                      </a:r>
                      <a:r>
                        <a:rPr lang="es-NI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NI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hypogaea</a:t>
                      </a:r>
                      <a:r>
                        <a:rPr lang="es-NI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el arroz (</a:t>
                      </a:r>
                      <a:r>
                        <a:rPr lang="es-NI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Oryza</a:t>
                      </a:r>
                      <a:r>
                        <a:rPr lang="es-NI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sativa</a:t>
                      </a:r>
                      <a:r>
                        <a:rPr lang="es-NI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el ajonjolí (</a:t>
                      </a:r>
                      <a:r>
                        <a:rPr lang="es-NI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Sesamum</a:t>
                      </a:r>
                      <a:r>
                        <a:rPr lang="es-NI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NI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indicum</a:t>
                      </a:r>
                      <a:r>
                        <a:rPr lang="es-NI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el sorgo (</a:t>
                      </a:r>
                      <a:r>
                        <a:rPr lang="es-NI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Sorghum</a:t>
                      </a:r>
                      <a:r>
                        <a:rPr lang="es-NI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bicolor</a:t>
                      </a:r>
                      <a:r>
                        <a:rPr lang="es-NI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el maíz (</a:t>
                      </a:r>
                      <a:r>
                        <a:rPr lang="es-NI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Zea </a:t>
                      </a:r>
                      <a:r>
                        <a:rPr lang="es-NI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mays</a:t>
                      </a:r>
                      <a:r>
                        <a:rPr lang="es-NI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el algodón</a:t>
                      </a:r>
                      <a:r>
                        <a:rPr lang="es-NI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NI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NI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Gossypium</a:t>
                      </a:r>
                      <a:r>
                        <a:rPr lang="es-NI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NI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spp</a:t>
                      </a:r>
                      <a:r>
                        <a:rPr lang="es-NI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NI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entre otros.</a:t>
                      </a:r>
                    </a:p>
                    <a:p>
                      <a:pPr algn="l" fontAlgn="t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Granos</a:t>
                      </a:r>
                    </a:p>
                    <a:p>
                      <a:pPr algn="l" fontAlgn="t"/>
                      <a:endParaRPr lang="es-NI" sz="1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algn="l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OTROS: </a:t>
                      </a:r>
                      <a:r>
                        <a:rPr lang="es-NI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frutos secos y distintas resinas, leche en polvo, pieles, comida desecada para perros, sangre seca, insectos muertos y restos de animales desecados, pastas alimenticias, harinas (incluso la de pescado), pastas aceitosas, concentrados balanceados para la alimentación animal, papel, sacos vacíos y productos enlatados como gomas, cuero, fruta seca, leche en polvo, harina de pescado, pieles, lana, plumas y sangre seca.</a:t>
                      </a:r>
                      <a:endParaRPr lang="es-NI" sz="1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063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044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B22A342-97D9-4EF9-8B52-77E2536ECD75}"/>
              </a:ext>
            </a:extLst>
          </p:cNvPr>
          <p:cNvSpPr txBox="1">
            <a:spLocks noChangeArrowheads="1"/>
          </p:cNvSpPr>
          <p:nvPr/>
        </p:nvSpPr>
        <p:spPr>
          <a:xfrm>
            <a:off x="-1730" y="50801"/>
            <a:ext cx="9145730" cy="526574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NI" sz="3600" b="1" dirty="0">
                <a:solidFill>
                  <a:schemeClr val="bg1"/>
                </a:solidFill>
              </a:rPr>
              <a:t>ESTRATEGIA A IMPLEMENTAR</a:t>
            </a:r>
            <a:endParaRPr lang="en-US" altLang="es-NI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F4442C3-E0EF-4946-9D4C-6E8AB2D46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60097"/>
              </p:ext>
            </p:extLst>
          </p:nvPr>
        </p:nvGraphicFramePr>
        <p:xfrm>
          <a:off x="185529" y="879299"/>
          <a:ext cx="8887408" cy="4014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4343">
                  <a:extLst>
                    <a:ext uri="{9D8B030D-6E8A-4147-A177-3AD203B41FA5}">
                      <a16:colId xmlns:a16="http://schemas.microsoft.com/office/drawing/2014/main" val="2308937678"/>
                    </a:ext>
                  </a:extLst>
                </a:gridCol>
                <a:gridCol w="4238091">
                  <a:extLst>
                    <a:ext uri="{9D8B030D-6E8A-4147-A177-3AD203B41FA5}">
                      <a16:colId xmlns:a16="http://schemas.microsoft.com/office/drawing/2014/main" val="1230826629"/>
                    </a:ext>
                  </a:extLst>
                </a:gridCol>
                <a:gridCol w="1414974">
                  <a:extLst>
                    <a:ext uri="{9D8B030D-6E8A-4147-A177-3AD203B41FA5}">
                      <a16:colId xmlns:a16="http://schemas.microsoft.com/office/drawing/2014/main" val="1860965811"/>
                    </a:ext>
                  </a:extLst>
                </a:gridCol>
              </a:tblGrid>
              <a:tr h="43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Estrategia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Actividad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Unidad de Medida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452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s-NI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Ruta de trampeo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 trampas tipo Domo</a:t>
                      </a:r>
                      <a:endParaRPr lang="es-NI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s-ES" sz="1800" u="sng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trampas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2893465"/>
                  </a:ext>
                </a:extLst>
              </a:tr>
              <a:tr h="306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Charlas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23496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Divulgación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 err="1">
                          <a:effectLst/>
                          <a:latin typeface="+mn-lt"/>
                        </a:rPr>
                        <a:t>Brochures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428199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Diagnóstico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Toma de muestras para análisis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320210"/>
                  </a:ext>
                </a:extLst>
              </a:tr>
              <a:tr h="440617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Supervisión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la Dirección de Sanidad Vegetal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218473"/>
                  </a:ext>
                </a:extLst>
              </a:tr>
              <a:tr h="616119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la Delegación Departamental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6685078"/>
                  </a:ext>
                </a:extLst>
              </a:tr>
              <a:tr h="279719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el DVFC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6492803"/>
                  </a:ext>
                </a:extLst>
              </a:tr>
              <a:tr h="616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Evaluación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Evaluación por la Delegación Departamental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438505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3C073C8-7CBE-49C6-9532-C36B32C6F550}"/>
              </a:ext>
            </a:extLst>
          </p:cNvPr>
          <p:cNvSpPr txBox="1"/>
          <p:nvPr/>
        </p:nvSpPr>
        <p:spPr>
          <a:xfrm>
            <a:off x="251519" y="577375"/>
            <a:ext cx="864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3479100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FE39E50-BD7E-4BD3-B0BC-60742F98B8D4}"/>
              </a:ext>
            </a:extLst>
          </p:cNvPr>
          <p:cNvSpPr txBox="1"/>
          <p:nvPr/>
        </p:nvSpPr>
        <p:spPr>
          <a:xfrm>
            <a:off x="192392" y="188640"/>
            <a:ext cx="8604956" cy="1416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E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Rutas de trampeo: </a:t>
            </a:r>
          </a:p>
          <a:p>
            <a:pPr lvl="0" algn="just">
              <a:lnSpc>
                <a:spcPct val="115000"/>
              </a:lnSpc>
            </a:pPr>
            <a:r>
              <a:rPr lang="es-ES" sz="2000" b="1" dirty="0">
                <a:latin typeface="Arial" panose="020B0604020202020204" pitchFamily="34" charset="0"/>
              </a:rPr>
              <a:t>-</a:t>
            </a:r>
            <a:r>
              <a:rPr lang="es-NI" dirty="0">
                <a:latin typeface="Arial" panose="020B0604020202020204" pitchFamily="34" charset="0"/>
                <a:cs typeface="Arial" panose="020B0604020202020204" pitchFamily="34" charset="0"/>
              </a:rPr>
              <a:t>Para la vigilancia de </a:t>
            </a:r>
            <a:r>
              <a:rPr lang="es-NI" i="1" dirty="0" err="1">
                <a:latin typeface="Arial" panose="020B0604020202020204" pitchFamily="34" charset="0"/>
                <a:cs typeface="Arial" panose="020B0604020202020204" pitchFamily="34" charset="0"/>
              </a:rPr>
              <a:t>Trogoderma</a:t>
            </a:r>
            <a:r>
              <a:rPr lang="es-NI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i="1" dirty="0" err="1">
                <a:latin typeface="Arial" panose="020B0604020202020204" pitchFamily="34" charset="0"/>
                <a:cs typeface="Arial" panose="020B0604020202020204" pitchFamily="34" charset="0"/>
              </a:rPr>
              <a:t>granarium</a:t>
            </a:r>
            <a:r>
              <a:rPr lang="es-NI" dirty="0">
                <a:latin typeface="Arial" panose="020B0604020202020204" pitchFamily="34" charset="0"/>
                <a:cs typeface="Arial" panose="020B0604020202020204" pitchFamily="34" charset="0"/>
              </a:rPr>
              <a:t>, se estableará una ruta de trampeo en los departamentos con presencia de puntos de ingresos al país; así como, en aquellos en los que se almacena granos importados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2D14CAD-0189-41BD-BA4E-E7443E49636A}"/>
              </a:ext>
            </a:extLst>
          </p:cNvPr>
          <p:cNvSpPr/>
          <p:nvPr/>
        </p:nvSpPr>
        <p:spPr>
          <a:xfrm>
            <a:off x="192392" y="1700808"/>
            <a:ext cx="8579965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NI" b="1" dirty="0">
                <a:latin typeface="Arial" panose="020B0604020202020204" pitchFamily="34" charset="0"/>
                <a:ea typeface="Calibri" panose="020F0502020204030204" pitchFamily="34" charset="0"/>
              </a:rPr>
              <a:t>Tipo de trampas: </a:t>
            </a: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</a:rPr>
              <a:t>La trampa a utilizar será tipo domo (</a:t>
            </a:r>
            <a:r>
              <a:rPr lang="es-NI" dirty="0" err="1">
                <a:latin typeface="Arial" panose="020B0604020202020204" pitchFamily="34" charset="0"/>
                <a:ea typeface="Calibri" panose="020F0502020204030204" pitchFamily="34" charset="0"/>
              </a:rPr>
              <a:t>Trogotrampas</a:t>
            </a: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</a:rPr>
              <a:t>), la cual se compone de un kit, que consta de lo siguiente: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876B413-630C-4B24-8476-039C056F2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43" y="2403180"/>
            <a:ext cx="2328149" cy="195981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4B236FE-D0A8-4AA0-A416-BC1C37D0D2C5}"/>
              </a:ext>
            </a:extLst>
          </p:cNvPr>
          <p:cNvSpPr txBox="1"/>
          <p:nvPr/>
        </p:nvSpPr>
        <p:spPr>
          <a:xfrm>
            <a:off x="3106851" y="2639090"/>
            <a:ext cx="56655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b="1" dirty="0"/>
              <a:t>1A: Domo Interno</a:t>
            </a:r>
          </a:p>
          <a:p>
            <a:r>
              <a:rPr lang="es-NI" b="1" dirty="0"/>
              <a:t>2A: Domo externo</a:t>
            </a:r>
          </a:p>
          <a:p>
            <a:r>
              <a:rPr lang="es-NI" b="1" dirty="0"/>
              <a:t>2. </a:t>
            </a:r>
            <a:r>
              <a:rPr lang="es-NI" b="1" dirty="0" err="1"/>
              <a:t>Kairomona</a:t>
            </a:r>
            <a:r>
              <a:rPr lang="es-NI" b="1" dirty="0"/>
              <a:t> o atrayente alimenticio</a:t>
            </a:r>
          </a:p>
          <a:p>
            <a:r>
              <a:rPr lang="es-NI" b="1" dirty="0"/>
              <a:t>3. Feromona sexual</a:t>
            </a:r>
          </a:p>
          <a:p>
            <a:r>
              <a:rPr lang="es-NI" b="1" dirty="0"/>
              <a:t>4. Papel filtro</a:t>
            </a:r>
            <a:endParaRPr lang="es-NI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13DD846-8568-468B-B37F-3CC37C857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10" y="4352329"/>
            <a:ext cx="72199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41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08E1E71F-B875-4117-831E-8F9CBCF341FB}"/>
              </a:ext>
            </a:extLst>
          </p:cNvPr>
          <p:cNvSpPr txBox="1"/>
          <p:nvPr/>
        </p:nvSpPr>
        <p:spPr>
          <a:xfrm>
            <a:off x="188403" y="4415375"/>
            <a:ext cx="8587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rial" panose="020B0604020202020204" pitchFamily="34" charset="0"/>
              </a:rPr>
              <a:t>Codificación:</a:t>
            </a:r>
            <a:r>
              <a:rPr lang="es-MX" sz="2000" dirty="0">
                <a:latin typeface="Arial" panose="020B0604020202020204" pitchFamily="34" charset="0"/>
              </a:rPr>
              <a:t> </a:t>
            </a:r>
          </a:p>
          <a:p>
            <a:pPr algn="just"/>
            <a:r>
              <a:rPr lang="es-NI" sz="2000" b="1" dirty="0"/>
              <a:t>30-55/PV-TT-TG-000012 </a:t>
            </a:r>
            <a:r>
              <a:rPr lang="es-NI" sz="2000" dirty="0"/>
              <a:t>= Chinandega (</a:t>
            </a:r>
            <a:r>
              <a:rPr lang="es-NI" sz="2000" b="1" dirty="0"/>
              <a:t>30</a:t>
            </a:r>
            <a:r>
              <a:rPr lang="es-NI" sz="2000" dirty="0"/>
              <a:t>), Corinto (</a:t>
            </a:r>
            <a:r>
              <a:rPr lang="es-NI" sz="2000" b="1" dirty="0"/>
              <a:t>55</a:t>
            </a:r>
            <a:r>
              <a:rPr lang="es-NI" sz="2000" dirty="0"/>
              <a:t>), Programa de Vigilancia (</a:t>
            </a:r>
            <a:r>
              <a:rPr lang="es-NI" sz="2000" b="1" dirty="0"/>
              <a:t>PV</a:t>
            </a:r>
            <a:r>
              <a:rPr lang="es-NI" sz="2000" dirty="0"/>
              <a:t>), </a:t>
            </a:r>
            <a:r>
              <a:rPr lang="es-NI" sz="2000" dirty="0" err="1"/>
              <a:t>Trogotrampa</a:t>
            </a:r>
            <a:r>
              <a:rPr lang="es-NI" sz="2000" dirty="0"/>
              <a:t> (</a:t>
            </a:r>
            <a:r>
              <a:rPr lang="es-NI" sz="2000" b="1" dirty="0"/>
              <a:t>TT</a:t>
            </a:r>
            <a:r>
              <a:rPr lang="es-NI" sz="2000" dirty="0"/>
              <a:t>), Atrayente para </a:t>
            </a:r>
            <a:r>
              <a:rPr lang="es-NI" sz="2000" i="1" dirty="0" err="1"/>
              <a:t>Trogoderma</a:t>
            </a:r>
            <a:r>
              <a:rPr lang="es-NI" sz="2000" i="1" dirty="0"/>
              <a:t> </a:t>
            </a:r>
            <a:r>
              <a:rPr lang="es-NI" sz="2000" i="1" dirty="0" err="1"/>
              <a:t>granarium</a:t>
            </a:r>
            <a:r>
              <a:rPr lang="es-NI" sz="2000" dirty="0"/>
              <a:t> (</a:t>
            </a:r>
            <a:r>
              <a:rPr lang="es-NI" sz="2000" b="1" dirty="0"/>
              <a:t>TG</a:t>
            </a:r>
            <a:r>
              <a:rPr lang="es-NI" sz="2000" dirty="0"/>
              <a:t>), y el número </a:t>
            </a:r>
            <a:r>
              <a:rPr lang="es-NI" sz="2000" dirty="0" err="1"/>
              <a:t>consecutvo</a:t>
            </a:r>
            <a:r>
              <a:rPr lang="es-NI" sz="2000" dirty="0"/>
              <a:t> de la trampa (</a:t>
            </a:r>
            <a:r>
              <a:rPr lang="es-NI" sz="2000" b="1" dirty="0"/>
              <a:t>000012</a:t>
            </a:r>
            <a:r>
              <a:rPr lang="es-NI" sz="2000" dirty="0"/>
              <a:t>).</a:t>
            </a:r>
            <a:endParaRPr lang="es-NI" sz="2800" dirty="0"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C39D15-106C-44BF-A1A8-F3A66A5456FC}"/>
              </a:ext>
            </a:extLst>
          </p:cNvPr>
          <p:cNvSpPr txBox="1"/>
          <p:nvPr/>
        </p:nvSpPr>
        <p:spPr>
          <a:xfrm>
            <a:off x="192392" y="3874269"/>
            <a:ext cx="8583861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Período de inspección RT: </a:t>
            </a:r>
            <a:r>
              <a:rPr lang="es-MX" sz="2000" dirty="0">
                <a:latin typeface="Arial" panose="020B0604020202020204" pitchFamily="34" charset="0"/>
              </a:rPr>
              <a:t>quincenal.</a:t>
            </a:r>
            <a:endParaRPr lang="es-NI" sz="2000" dirty="0">
              <a:latin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650DA32-2D25-4512-A0C7-3EC3E38D8EA0}"/>
              </a:ext>
            </a:extLst>
          </p:cNvPr>
          <p:cNvSpPr/>
          <p:nvPr/>
        </p:nvSpPr>
        <p:spPr>
          <a:xfrm>
            <a:off x="188402" y="0"/>
            <a:ext cx="8848093" cy="1976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NI" b="1" dirty="0">
                <a:latin typeface="Arial" panose="020B0604020202020204" pitchFamily="34" charset="0"/>
                <a:ea typeface="Calibri" panose="020F0502020204030204" pitchFamily="34" charset="0"/>
              </a:rPr>
              <a:t>Sitios/densidad de trampeo: </a:t>
            </a: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</a:rPr>
              <a:t>En puntos de ingreso al país, centro de almacenamiento, acopio y bodegas donde se almacenan granos y productos alimenticios importados. En los sitios de ingreso al país (puertos, aeropuertos y fronteras terrestres), se colocarán al menos dos </a:t>
            </a:r>
            <a:r>
              <a:rPr lang="es-NI" dirty="0" err="1">
                <a:latin typeface="Arial" panose="020B0604020202020204" pitchFamily="34" charset="0"/>
                <a:ea typeface="Calibri" panose="020F0502020204030204" pitchFamily="34" charset="0"/>
              </a:rPr>
              <a:t>trogotrampas</a:t>
            </a: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</a:rPr>
              <a:t>. En lugares de almacenamiento, se instalarán de 3 a 5 </a:t>
            </a:r>
            <a:r>
              <a:rPr lang="es-NI" dirty="0" err="1">
                <a:latin typeface="Arial" panose="020B0604020202020204" pitchFamily="34" charset="0"/>
                <a:ea typeface="Calibri" panose="020F0502020204030204" pitchFamily="34" charset="0"/>
              </a:rPr>
              <a:t>trogotrampas</a:t>
            </a: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</a:rPr>
              <a:t> en dependencia del tamaño de los silos y bodegas.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E60417A-F5A6-4D8D-B1B7-9DD91175B1B6}"/>
              </a:ext>
            </a:extLst>
          </p:cNvPr>
          <p:cNvSpPr/>
          <p:nvPr/>
        </p:nvSpPr>
        <p:spPr>
          <a:xfrm>
            <a:off x="188402" y="2089751"/>
            <a:ext cx="8700088" cy="165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NI" b="1" dirty="0">
                <a:latin typeface="Arial" panose="020B0604020202020204" pitchFamily="34" charset="0"/>
                <a:ea typeface="Calibri" panose="020F0502020204030204" pitchFamily="34" charset="0"/>
              </a:rPr>
              <a:t>Ubicación:</a:t>
            </a: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</a:rPr>
              <a:t> Se ubicarán cerca del material hospedero, en sitios donde las larvas se congregan, cerca de hendiduras de las paredes de los graneros, silos o en estibas de sacos almacenados en las bodegas. Las trampas se colocaran en cualquier elevación conveniente, a unos 15 a 20 metros o más de separación entre ellas. El gorgojo </a:t>
            </a:r>
            <a:r>
              <a:rPr lang="es-NI" dirty="0" err="1">
                <a:latin typeface="Arial" panose="020B0604020202020204" pitchFamily="34" charset="0"/>
                <a:ea typeface="Calibri" panose="020F0502020204030204" pitchFamily="34" charset="0"/>
              </a:rPr>
              <a:t>khapra</a:t>
            </a: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</a:rPr>
              <a:t> prefiere los lugares calientes.</a:t>
            </a:r>
          </a:p>
        </p:txBody>
      </p:sp>
    </p:spTree>
    <p:extLst>
      <p:ext uri="{BB962C8B-B14F-4D97-AF65-F5344CB8AC3E}">
        <p14:creationId xmlns:p14="http://schemas.microsoft.com/office/powerpoint/2010/main" val="4176584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2BB04C2-E043-4C6E-9CF9-EF713BC169C9}"/>
              </a:ext>
            </a:extLst>
          </p:cNvPr>
          <p:cNvSpPr txBox="1"/>
          <p:nvPr/>
        </p:nvSpPr>
        <p:spPr>
          <a:xfrm>
            <a:off x="107504" y="188640"/>
            <a:ext cx="8856984" cy="646331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s-NI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NI" dirty="0"/>
              <a:t>DELEGACIONES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DD32AB-21F9-4221-9F60-EB7A58E27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" y="980728"/>
            <a:ext cx="9023551" cy="11769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C005313-4E90-45E1-AEA0-A8E39CDA3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2455963"/>
            <a:ext cx="5596114" cy="31478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41D100C-FDCB-429B-A81F-0BD28B35E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70" y="2780928"/>
            <a:ext cx="3581129" cy="276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9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5396"/>
            <a:ext cx="8229600" cy="1143000"/>
          </a:xfrm>
        </p:spPr>
        <p:txBody>
          <a:bodyPr>
            <a:normAutofit/>
          </a:bodyPr>
          <a:lstStyle/>
          <a:p>
            <a:r>
              <a:rPr lang="es-NI" sz="5400" dirty="0"/>
              <a:t>¿PREGUNTAS?</a:t>
            </a:r>
          </a:p>
        </p:txBody>
      </p:sp>
      <p:pic>
        <p:nvPicPr>
          <p:cNvPr id="6146" name="Picture 2" descr="Pin de Elizabeth Macias Rodriguez en Caritas emoticones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592288" cy="20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uchas Gracias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496022" cy="262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03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7453</TotalTime>
  <Words>543</Words>
  <Application>Microsoft Office PowerPoint</Application>
  <PresentationFormat>Presentación en pantalla (4:3)</PresentationFormat>
  <Paragraphs>93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Aharoni</vt:lpstr>
      <vt:lpstr>Arial</vt:lpstr>
      <vt:lpstr>Arial Black</vt:lpstr>
      <vt:lpstr>Calibri</vt:lpstr>
      <vt:lpstr>Courier New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Martin Agenor Rosales</dc:creator>
  <cp:lastModifiedBy>Martin Agenor Rosales Mondragón</cp:lastModifiedBy>
  <cp:revision>708</cp:revision>
  <cp:lastPrinted>2019-10-25T22:32:55Z</cp:lastPrinted>
  <dcterms:created xsi:type="dcterms:W3CDTF">2018-03-15T16:09:17Z</dcterms:created>
  <dcterms:modified xsi:type="dcterms:W3CDTF">2022-08-24T21:45:40Z</dcterms:modified>
</cp:coreProperties>
</file>