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566" r:id="rId2"/>
    <p:sldId id="624" r:id="rId3"/>
    <p:sldId id="620" r:id="rId4"/>
    <p:sldId id="626" r:id="rId5"/>
    <p:sldId id="630" r:id="rId6"/>
    <p:sldId id="628" r:id="rId7"/>
    <p:sldId id="627" r:id="rId8"/>
    <p:sldId id="629" r:id="rId9"/>
    <p:sldId id="631" r:id="rId10"/>
  </p:sldIdLst>
  <p:sldSz cx="9144000" cy="6858000" type="screen4x3"/>
  <p:notesSz cx="7010400" cy="92964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FE12553-AD28-4EF3-A46F-1B5F8F7D49AE}">
          <p14:sldIdLst>
            <p14:sldId id="566"/>
            <p14:sldId id="624"/>
            <p14:sldId id="620"/>
            <p14:sldId id="626"/>
            <p14:sldId id="630"/>
            <p14:sldId id="628"/>
            <p14:sldId id="627"/>
            <p14:sldId id="629"/>
            <p14:sldId id="631"/>
          </p14:sldIdLst>
        </p14:section>
        <p14:section name="Sección sin título" id="{90CD7C81-356A-4485-971F-0C8F3A2F669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9ED"/>
    <a:srgbClr val="169DA9"/>
    <a:srgbClr val="FFFFFF"/>
    <a:srgbClr val="FF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7" autoAdjust="0"/>
    <p:restoredTop sz="99813"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D314F78-7E73-4068-BC71-E4AF87C5A5B3}" type="datetimeFigureOut">
              <a:rPr lang="es-MX" smtClean="0"/>
              <a:pPr/>
              <a:t>18/08/2022</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E9794D-5716-459B-BCF0-3956FEE6AF68}" type="slidenum">
              <a:rPr lang="es-MX" smtClean="0"/>
              <a:pPr/>
              <a:t>‹Nº›</a:t>
            </a:fld>
            <a:endParaRPr lang="es-MX"/>
          </a:p>
        </p:txBody>
      </p:sp>
    </p:spTree>
    <p:extLst>
      <p:ext uri="{BB962C8B-B14F-4D97-AF65-F5344CB8AC3E}">
        <p14:creationId xmlns:p14="http://schemas.microsoft.com/office/powerpoint/2010/main" val="417343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DB0EFDA-05FC-4275-9C97-321CA10EF6C6}" type="datetimeFigureOut">
              <a:rPr lang="es-NI" smtClean="0"/>
              <a:pPr/>
              <a:t>18/8/2022</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B9D9D2C5-1056-4B68-990A-16C74FD2489A}"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0EFDA-05FC-4275-9C97-321CA10EF6C6}" type="datetimeFigureOut">
              <a:rPr lang="es-NI" smtClean="0"/>
              <a:pPr/>
              <a:t>18/8/2022</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9D2C5-1056-4B68-990A-16C74FD2489A}"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601290" y="319304"/>
            <a:ext cx="8004788" cy="744441"/>
            <a:chOff x="0" y="0"/>
            <a:chExt cx="6037688" cy="555625"/>
          </a:xfrm>
        </p:grpSpPr>
        <p:grpSp>
          <p:nvGrpSpPr>
            <p:cNvPr id="22" name="Grupo 21"/>
            <p:cNvGrpSpPr/>
            <p:nvPr/>
          </p:nvGrpSpPr>
          <p:grpSpPr>
            <a:xfrm>
              <a:off x="0" y="0"/>
              <a:ext cx="3952875" cy="551180"/>
              <a:chOff x="0" y="0"/>
              <a:chExt cx="2858321" cy="427355"/>
            </a:xfrm>
          </p:grpSpPr>
          <p:pic>
            <p:nvPicPr>
              <p:cNvPr id="24" name="Imagen 23" descr="topPapeleria_CCC_2018"/>
              <p:cNvPicPr>
                <a:picLocks noChangeAspect="1"/>
              </p:cNvPicPr>
              <p:nvPr/>
            </p:nvPicPr>
            <p:blipFill rotWithShape="1">
              <a:blip r:embed="rId2" cstate="print">
                <a:extLst>
                  <a:ext uri="{28A0092B-C50C-407E-A947-70E740481C1C}">
                    <a14:useLocalDpi xmlns:a14="http://schemas.microsoft.com/office/drawing/2010/main" val="0"/>
                  </a:ext>
                </a:extLst>
              </a:blip>
              <a:srcRect r="41833"/>
              <a:stretch/>
            </p:blipFill>
            <p:spPr bwMode="auto">
              <a:xfrm>
                <a:off x="0" y="0"/>
                <a:ext cx="1526540" cy="427355"/>
              </a:xfrm>
              <a:prstGeom prst="rect">
                <a:avLst/>
              </a:prstGeom>
              <a:noFill/>
              <a:ln>
                <a:noFill/>
              </a:ln>
              <a:extLst>
                <a:ext uri="{53640926-AAD7-44D8-BBD7-CCE9431645EC}">
                  <a14:shadowObscured xmlns:a14="http://schemas.microsoft.com/office/drawing/2010/main"/>
                </a:ext>
              </a:extLst>
            </p:spPr>
          </p:pic>
          <p:pic>
            <p:nvPicPr>
              <p:cNvPr id="25" name="Imagen 24" descr="E:\Respaldo 26012018\PROVISAVE 2015\Logo IPSA (2) 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5676" y="38100"/>
                <a:ext cx="842645" cy="375285"/>
              </a:xfrm>
              <a:prstGeom prst="rect">
                <a:avLst/>
              </a:prstGeom>
              <a:noFill/>
              <a:ln>
                <a:noFill/>
              </a:ln>
            </p:spPr>
          </p:pic>
        </p:grpSp>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53" y="0"/>
              <a:ext cx="1905635" cy="555625"/>
            </a:xfrm>
            <a:prstGeom prst="rect">
              <a:avLst/>
            </a:prstGeom>
          </p:spPr>
        </p:pic>
      </p:grpSp>
      <p:sp>
        <p:nvSpPr>
          <p:cNvPr id="26" name="Rectángulo 25"/>
          <p:cNvSpPr/>
          <p:nvPr/>
        </p:nvSpPr>
        <p:spPr>
          <a:xfrm>
            <a:off x="460376" y="1214745"/>
            <a:ext cx="8145702"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es-NI" sz="1600" b="1" dirty="0">
                <a:solidFill>
                  <a:schemeClr val="tx1"/>
                </a:solidFill>
                <a:latin typeface="Courier New" panose="02070309020205020404" pitchFamily="49" charset="0"/>
                <a:ea typeface="Times New Roman" panose="02020603050405020304" pitchFamily="18" charset="0"/>
              </a:rPr>
              <a:t>“TALLER NACIONAL DE HOMOLOGACIÓN Y ARMONIZACIÓN DE PROCEDIMIENTOS OPERATIVOS PARA LA VIGILANCIA FITOSANITARIA”</a:t>
            </a:r>
            <a:endParaRPr lang="es-NI" sz="1600" dirty="0">
              <a:solidFill>
                <a:schemeClr val="tx1"/>
              </a:solidFill>
            </a:endParaRPr>
          </a:p>
        </p:txBody>
      </p:sp>
      <p:sp>
        <p:nvSpPr>
          <p:cNvPr id="27" name="Rectángulo 26"/>
          <p:cNvSpPr/>
          <p:nvPr/>
        </p:nvSpPr>
        <p:spPr>
          <a:xfrm>
            <a:off x="323528" y="2338130"/>
            <a:ext cx="8568952"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s-NI" sz="2400" dirty="0"/>
              <a:t>Estrategia operativa para la vigilancia del pulgón amarillo del sorgo</a:t>
            </a:r>
            <a:endParaRPr lang="es-NI" sz="2400" b="1" dirty="0">
              <a:ln/>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stretch>
            <a:fillRect/>
          </a:stretch>
        </p:blipFill>
        <p:spPr>
          <a:xfrm>
            <a:off x="1259632" y="2930278"/>
            <a:ext cx="1809524" cy="2952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5" descr="Imagen relacionada"/>
          <p:cNvPicPr>
            <a:picLocks noChangeAspect="1" noChangeArrowheads="1"/>
          </p:cNvPicPr>
          <p:nvPr/>
        </p:nvPicPr>
        <p:blipFill>
          <a:blip r:embed="rId6"/>
          <a:srcRect/>
          <a:stretch>
            <a:fillRect/>
          </a:stretch>
        </p:blipFill>
        <p:spPr bwMode="auto">
          <a:xfrm>
            <a:off x="3652158" y="3084866"/>
            <a:ext cx="1762137" cy="2643206"/>
          </a:xfrm>
          <a:prstGeom prst="ellipse">
            <a:avLst/>
          </a:prstGeom>
          <a:ln>
            <a:noFill/>
          </a:ln>
          <a:effectLst>
            <a:softEdge rad="112500"/>
          </a:effectLst>
        </p:spPr>
      </p:pic>
      <p:pic>
        <p:nvPicPr>
          <p:cNvPr id="3" name="Imagen 2"/>
          <p:cNvPicPr>
            <a:picLocks noChangeAspect="1"/>
          </p:cNvPicPr>
          <p:nvPr/>
        </p:nvPicPr>
        <p:blipFill>
          <a:blip r:embed="rId7"/>
          <a:stretch>
            <a:fillRect/>
          </a:stretch>
        </p:blipFill>
        <p:spPr>
          <a:xfrm>
            <a:off x="6300192" y="2949683"/>
            <a:ext cx="1809524" cy="2927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9682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2B22A342-97D9-4EF9-8B52-77E2536ECD75}"/>
              </a:ext>
            </a:extLst>
          </p:cNvPr>
          <p:cNvSpPr txBox="1">
            <a:spLocks noChangeArrowheads="1"/>
          </p:cNvSpPr>
          <p:nvPr/>
        </p:nvSpPr>
        <p:spPr>
          <a:xfrm>
            <a:off x="-1730" y="50801"/>
            <a:ext cx="9145730" cy="526574"/>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NI" sz="3600" b="1" dirty="0">
                <a:solidFill>
                  <a:schemeClr val="bg1"/>
                </a:solidFill>
              </a:rPr>
              <a:t>GENERALIDADES </a:t>
            </a:r>
            <a:endParaRPr lang="en-US" altLang="es-NI" sz="3600" b="1" dirty="0">
              <a:solidFill>
                <a:schemeClr val="bg1"/>
              </a:solidFill>
            </a:endParaRPr>
          </a:p>
        </p:txBody>
      </p:sp>
      <p:sp>
        <p:nvSpPr>
          <p:cNvPr id="7" name="CuadroTexto 6">
            <a:extLst>
              <a:ext uri="{FF2B5EF4-FFF2-40B4-BE49-F238E27FC236}">
                <a16:creationId xmlns="" xmlns:a16="http://schemas.microsoft.com/office/drawing/2014/main" id="{BCAFCA05-850A-4334-9621-44449FFDA30C}"/>
              </a:ext>
            </a:extLst>
          </p:cNvPr>
          <p:cNvSpPr txBox="1"/>
          <p:nvPr/>
        </p:nvSpPr>
        <p:spPr>
          <a:xfrm>
            <a:off x="214347" y="1386444"/>
            <a:ext cx="8892480" cy="729430"/>
          </a:xfrm>
          <a:prstGeom prst="rect">
            <a:avLst/>
          </a:prstGeom>
          <a:noFill/>
        </p:spPr>
        <p:txBody>
          <a:bodyPr wrap="square">
            <a:spAutoFit/>
          </a:bodyPr>
          <a:lstStyle/>
          <a:p>
            <a:pPr lvl="0" algn="just">
              <a:lnSpc>
                <a:spcPct val="115000"/>
              </a:lnSpc>
            </a:pPr>
            <a:r>
              <a:rPr lang="es-ES" sz="1800" b="1" dirty="0">
                <a:effectLst/>
                <a:latin typeface="Arial" panose="020B0604020202020204" pitchFamily="34" charset="0"/>
                <a:ea typeface="Calibri" panose="020F0502020204030204" pitchFamily="34" charset="0"/>
              </a:rPr>
              <a:t>Objetivo: </a:t>
            </a:r>
            <a:r>
              <a:rPr lang="es-ES" sz="1800" dirty="0">
                <a:effectLst/>
                <a:latin typeface="Arial" panose="020B0604020202020204" pitchFamily="34" charset="0"/>
                <a:ea typeface="Calibri" panose="020F0502020204030204" pitchFamily="34" charset="0"/>
              </a:rPr>
              <a:t>Establecer y operacionalizar la metodología para la vigilancia de </a:t>
            </a:r>
            <a:r>
              <a:rPr lang="es-ES" sz="1800" dirty="0" smtClean="0">
                <a:effectLst/>
                <a:latin typeface="Arial" panose="020B0604020202020204" pitchFamily="34" charset="0"/>
                <a:ea typeface="Calibri" panose="020F0502020204030204" pitchFamily="34" charset="0"/>
              </a:rPr>
              <a:t>Pulgón Amarillo del Sorgo.</a:t>
            </a:r>
            <a:endParaRPr lang="es-NI" sz="1800" dirty="0">
              <a:effectLst/>
              <a:latin typeface="Arial" panose="020B0604020202020204" pitchFamily="34" charset="0"/>
              <a:ea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43364594"/>
              </p:ext>
            </p:extLst>
          </p:nvPr>
        </p:nvGraphicFramePr>
        <p:xfrm>
          <a:off x="214347" y="2924944"/>
          <a:ext cx="8713576" cy="741680"/>
        </p:xfrm>
        <a:graphic>
          <a:graphicData uri="http://schemas.openxmlformats.org/drawingml/2006/table">
            <a:tbl>
              <a:tblPr firstRow="1" bandRow="1">
                <a:tableStyleId>{5C22544A-7EE6-4342-B048-85BDC9FD1C3A}</a:tableStyleId>
              </a:tblPr>
              <a:tblGrid>
                <a:gridCol w="2178394"/>
                <a:gridCol w="2178394"/>
                <a:gridCol w="2178394"/>
                <a:gridCol w="2178394"/>
              </a:tblGrid>
              <a:tr h="370840">
                <a:tc>
                  <a:txBody>
                    <a:bodyPr/>
                    <a:lstStyle/>
                    <a:p>
                      <a:pPr algn="ctr" fontAlgn="t"/>
                      <a:r>
                        <a:rPr lang="es-NI" sz="1400" b="1" i="0" u="none" strike="noStrike" dirty="0">
                          <a:solidFill>
                            <a:srgbClr val="000000"/>
                          </a:solidFill>
                          <a:effectLst/>
                          <a:latin typeface="Calibri" panose="020F0502020204030204" pitchFamily="34" charset="0"/>
                          <a:cs typeface="Calibri" panose="020F0502020204030204" pitchFamily="34" charset="0"/>
                        </a:rPr>
                        <a:t>Nombre común de la plaga</a:t>
                      </a:r>
                    </a:p>
                  </a:txBody>
                  <a:tcPr marL="0" marR="0" marT="0" marB="0"/>
                </a:tc>
                <a:tc>
                  <a:txBody>
                    <a:bodyPr/>
                    <a:lstStyle/>
                    <a:p>
                      <a:pPr algn="ctr" fontAlgn="t"/>
                      <a:r>
                        <a:rPr lang="es-ES" sz="1400" b="1" i="0" u="none" strike="noStrike" dirty="0">
                          <a:solidFill>
                            <a:srgbClr val="000000"/>
                          </a:solidFill>
                          <a:effectLst/>
                          <a:latin typeface="Calibri" panose="020F0502020204030204" pitchFamily="34" charset="0"/>
                          <a:cs typeface="Calibri" panose="020F0502020204030204" pitchFamily="34" charset="0"/>
                        </a:rPr>
                        <a:t>Nombre científico de la plaga</a:t>
                      </a:r>
                    </a:p>
                  </a:txBody>
                  <a:tcPr marL="0" marR="0" marT="0" marB="0"/>
                </a:tc>
                <a:tc>
                  <a:txBody>
                    <a:bodyPr/>
                    <a:lstStyle/>
                    <a:p>
                      <a:pPr algn="ctr" fontAlgn="t"/>
                      <a:r>
                        <a:rPr lang="es-NI" sz="1400" b="1" i="0" u="none" strike="noStrike" dirty="0">
                          <a:solidFill>
                            <a:srgbClr val="000000"/>
                          </a:solidFill>
                          <a:effectLst/>
                          <a:latin typeface="Calibri" panose="020F0502020204030204" pitchFamily="34" charset="0"/>
                          <a:cs typeface="Calibri" panose="020F0502020204030204" pitchFamily="34" charset="0"/>
                        </a:rPr>
                        <a:t>Hospederos</a:t>
                      </a:r>
                    </a:p>
                  </a:txBody>
                  <a:tcPr marL="0" marR="0" marT="0" marB="0"/>
                </a:tc>
                <a:tc>
                  <a:txBody>
                    <a:bodyPr/>
                    <a:lstStyle/>
                    <a:p>
                      <a:pPr algn="ctr" fontAlgn="t"/>
                      <a:r>
                        <a:rPr lang="es-NI" sz="1400" b="1" i="0" u="none" strike="noStrike" dirty="0">
                          <a:solidFill>
                            <a:srgbClr val="000000"/>
                          </a:solidFill>
                          <a:effectLst/>
                          <a:latin typeface="Calibri" panose="020F0502020204030204" pitchFamily="34" charset="0"/>
                          <a:cs typeface="Calibri" panose="020F0502020204030204" pitchFamily="34" charset="0"/>
                        </a:rPr>
                        <a:t>Órganos afectados</a:t>
                      </a:r>
                    </a:p>
                  </a:txBody>
                  <a:tcPr marL="0" marR="0" marT="0" marB="0"/>
                </a:tc>
              </a:tr>
              <a:tr h="370840">
                <a:tc>
                  <a:txBody>
                    <a:bodyPr/>
                    <a:lstStyle/>
                    <a:p>
                      <a:pPr algn="l" fontAlgn="t"/>
                      <a:r>
                        <a:rPr lang="es-ES" sz="1200" b="1" i="0" u="none" strike="noStrike" dirty="0" smtClean="0">
                          <a:solidFill>
                            <a:srgbClr val="000000"/>
                          </a:solidFill>
                          <a:effectLst/>
                          <a:latin typeface="+mn-lt"/>
                          <a:ea typeface="Arial" panose="020B0604020202020204" pitchFamily="34" charset="0"/>
                        </a:rPr>
                        <a:t>Pulgón Amarillo del Sorgo</a:t>
                      </a:r>
                      <a:endParaRPr lang="es-ES" sz="1200" b="1" i="0" u="none" strike="noStrike" dirty="0">
                        <a:solidFill>
                          <a:srgbClr val="000000"/>
                        </a:solidFill>
                        <a:effectLst/>
                        <a:latin typeface="+mn-lt"/>
                      </a:endParaRPr>
                    </a:p>
                  </a:txBody>
                  <a:tcPr marL="0" marR="0" marT="0" marB="0"/>
                </a:tc>
                <a:tc>
                  <a:txBody>
                    <a:bodyPr/>
                    <a:lstStyle/>
                    <a:p>
                      <a:pPr algn="ctr" fontAlgn="t"/>
                      <a:r>
                        <a:rPr lang="es-NI" sz="1400" b="0" i="1" kern="1200" dirty="0" smtClean="0">
                          <a:solidFill>
                            <a:schemeClr val="dk1"/>
                          </a:solidFill>
                          <a:effectLst/>
                          <a:latin typeface="+mn-lt"/>
                          <a:ea typeface="+mn-ea"/>
                          <a:cs typeface="+mn-cs"/>
                        </a:rPr>
                        <a:t>Melanaphis sacchari</a:t>
                      </a:r>
                      <a:endParaRPr lang="es-NI" sz="1400" b="0" i="1" u="none" strike="noStrike" dirty="0">
                        <a:solidFill>
                          <a:srgbClr val="000000"/>
                        </a:solidFill>
                        <a:effectLst/>
                        <a:latin typeface="+mn-lt"/>
                      </a:endParaRPr>
                    </a:p>
                  </a:txBody>
                  <a:tcPr marL="0" marR="0" marT="0" marB="0"/>
                </a:tc>
                <a:tc>
                  <a:txBody>
                    <a:bodyPr/>
                    <a:lstStyle/>
                    <a:p>
                      <a:pPr algn="l" fontAlgn="t"/>
                      <a:r>
                        <a:rPr lang="es-ES" sz="1200" dirty="0" smtClean="0"/>
                        <a:t>Sorgo, Caña de Azúcar, Arroz,  Maíz, zacate Johnson).</a:t>
                      </a:r>
                      <a:endParaRPr lang="es-ES" sz="1200" b="1" i="0" u="none" strike="noStrike" dirty="0">
                        <a:solidFill>
                          <a:srgbClr val="000000"/>
                        </a:solidFill>
                        <a:effectLst/>
                        <a:latin typeface="+mn-lt"/>
                      </a:endParaRPr>
                    </a:p>
                  </a:txBody>
                  <a:tcPr marL="0" marR="0" marT="0" marB="0"/>
                </a:tc>
                <a:tc>
                  <a:txBody>
                    <a:bodyPr/>
                    <a:lstStyle/>
                    <a:p>
                      <a:pPr algn="ctr"/>
                      <a:r>
                        <a:rPr lang="es-NI" dirty="0" smtClean="0"/>
                        <a:t>Hojas tallos</a:t>
                      </a:r>
                      <a:endParaRPr lang="es-NI" dirty="0"/>
                    </a:p>
                  </a:txBody>
                  <a:tcPr marL="0" marR="0" marT="0" marB="0"/>
                </a:tc>
              </a:tr>
            </a:tbl>
          </a:graphicData>
        </a:graphic>
      </p:graphicFrame>
    </p:spTree>
    <p:extLst>
      <p:ext uri="{BB962C8B-B14F-4D97-AF65-F5344CB8AC3E}">
        <p14:creationId xmlns:p14="http://schemas.microsoft.com/office/powerpoint/2010/main" val="868088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62074"/>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s-NI" dirty="0" smtClean="0"/>
              <a:t>Estrategias a implementar</a:t>
            </a:r>
            <a:endParaRPr lang="es-NI" dirty="0"/>
          </a:p>
        </p:txBody>
      </p:sp>
      <p:sp>
        <p:nvSpPr>
          <p:cNvPr id="4" name="CuadroTexto 3"/>
          <p:cNvSpPr txBox="1"/>
          <p:nvPr/>
        </p:nvSpPr>
        <p:spPr>
          <a:xfrm>
            <a:off x="539552" y="1916832"/>
            <a:ext cx="8064896" cy="2448272"/>
          </a:xfrm>
          <a:prstGeom prst="rect">
            <a:avLst/>
          </a:prstGeom>
          <a:noFill/>
        </p:spPr>
        <p:txBody>
          <a:bodyPr wrap="square" rtlCol="0">
            <a:spAutoFit/>
          </a:bodyPr>
          <a:lstStyle/>
          <a:p>
            <a:endParaRPr lang="es-NI" dirty="0"/>
          </a:p>
        </p:txBody>
      </p:sp>
      <p:graphicFrame>
        <p:nvGraphicFramePr>
          <p:cNvPr id="5" name="Tabla 4"/>
          <p:cNvGraphicFramePr>
            <a:graphicFrameLocks noGrp="1"/>
          </p:cNvGraphicFramePr>
          <p:nvPr>
            <p:extLst>
              <p:ext uri="{D42A27DB-BD31-4B8C-83A1-F6EECF244321}">
                <p14:modId xmlns:p14="http://schemas.microsoft.com/office/powerpoint/2010/main" val="1348199976"/>
              </p:ext>
            </p:extLst>
          </p:nvPr>
        </p:nvGraphicFramePr>
        <p:xfrm>
          <a:off x="251520" y="1313608"/>
          <a:ext cx="8640960" cy="4275632"/>
        </p:xfrm>
        <a:graphic>
          <a:graphicData uri="http://schemas.openxmlformats.org/drawingml/2006/table">
            <a:tbl>
              <a:tblPr firstRow="1" firstCol="1" bandRow="1">
                <a:tableStyleId>{22838BEF-8BB2-4498-84A7-C5851F593DF1}</a:tableStyleId>
              </a:tblPr>
              <a:tblGrid>
                <a:gridCol w="2016224"/>
                <a:gridCol w="5248999"/>
                <a:gridCol w="1375737"/>
              </a:tblGrid>
              <a:tr h="401584">
                <a:tc>
                  <a:txBody>
                    <a:bodyPr/>
                    <a:lstStyle/>
                    <a:p>
                      <a:pPr algn="ctr">
                        <a:lnSpc>
                          <a:spcPct val="115000"/>
                        </a:lnSpc>
                        <a:spcAft>
                          <a:spcPts val="0"/>
                        </a:spcAft>
                      </a:pPr>
                      <a:r>
                        <a:rPr lang="es-ES" sz="1600" dirty="0" smtClean="0">
                          <a:effectLst/>
                        </a:rPr>
                        <a:t>Estrategias</a:t>
                      </a:r>
                      <a:endParaRPr lang="es-NI"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smtClean="0">
                          <a:effectLst/>
                        </a:rPr>
                        <a:t>Actividades</a:t>
                      </a:r>
                      <a:endParaRPr lang="es-NI"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Unidad de Medida</a:t>
                      </a:r>
                      <a:endParaRPr lang="es-NI"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19288">
                <a:tc>
                  <a:txBody>
                    <a:bodyPr/>
                    <a:lstStyle/>
                    <a:p>
                      <a:pPr algn="just">
                        <a:lnSpc>
                          <a:spcPct val="115000"/>
                        </a:lnSpc>
                        <a:spcAft>
                          <a:spcPts val="0"/>
                        </a:spcAft>
                      </a:pPr>
                      <a:r>
                        <a:rPr lang="es-ES" sz="1600" dirty="0">
                          <a:effectLst/>
                          <a:latin typeface="+mn-lt"/>
                        </a:rPr>
                        <a:t>Rutas de </a:t>
                      </a:r>
                      <a:r>
                        <a:rPr lang="es-ES" sz="1600" dirty="0" smtClean="0">
                          <a:effectLst/>
                          <a:latin typeface="+mn-lt"/>
                        </a:rPr>
                        <a:t>exploración</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ES" sz="1600" kern="1200" dirty="0" smtClean="0">
                          <a:solidFill>
                            <a:schemeClr val="dk1"/>
                          </a:solidFill>
                          <a:effectLst/>
                          <a:latin typeface="+mn-lt"/>
                          <a:ea typeface="+mn-ea"/>
                          <a:cs typeface="+mn-cs"/>
                        </a:rPr>
                        <a:t>Se establecerán rutas con áreas de exploración por zonas comerciales productoras de sorgo, seleccionando en cada ruta al menos cinco fincas en las zonas más vulnerables, realizando prospecciones con el objetivo de determinar los daños en plantas</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smtClean="0">
                          <a:effectLst/>
                          <a:latin typeface="+mn-lt"/>
                        </a:rPr>
                        <a:t>#de visitas</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336508">
                <a:tc>
                  <a:txBody>
                    <a:bodyPr/>
                    <a:lstStyle/>
                    <a:p>
                      <a:pPr algn="just">
                        <a:lnSpc>
                          <a:spcPct val="115000"/>
                        </a:lnSpc>
                        <a:spcAft>
                          <a:spcPts val="0"/>
                        </a:spcAft>
                      </a:pPr>
                      <a:r>
                        <a:rPr lang="es-NI" sz="1600" dirty="0" smtClean="0">
                          <a:effectLst/>
                          <a:latin typeface="+mn-lt"/>
                          <a:ea typeface="Calibri" panose="020F0502020204030204" pitchFamily="34" charset="0"/>
                          <a:cs typeface="Times New Roman" panose="02020603050405020304" pitchFamily="18" charset="0"/>
                        </a:rPr>
                        <a:t>Charlas</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s-NI" sz="1600" dirty="0" smtClean="0">
                          <a:effectLst/>
                          <a:latin typeface="+mn-lt"/>
                          <a:ea typeface="Calibri" panose="020F0502020204030204" pitchFamily="34" charset="0"/>
                          <a:cs typeface="Times New Roman" panose="02020603050405020304" pitchFamily="18" charset="0"/>
                        </a:rPr>
                        <a:t>Realizar charlas para la identificación, manejo y control de Pulgón Amarillo del Sorgo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NI" sz="1600" dirty="0" smtClean="0">
                          <a:effectLst/>
                          <a:latin typeface="+mn-lt"/>
                          <a:ea typeface="Calibri" panose="020F0502020204030204" pitchFamily="34" charset="0"/>
                          <a:cs typeface="Times New Roman" panose="02020603050405020304" pitchFamily="18" charset="0"/>
                        </a:rPr>
                        <a:t># de charlas</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401584">
                <a:tc>
                  <a:txBody>
                    <a:bodyPr/>
                    <a:lstStyle/>
                    <a:p>
                      <a:pPr algn="just">
                        <a:lnSpc>
                          <a:spcPct val="115000"/>
                        </a:lnSpc>
                        <a:spcAft>
                          <a:spcPts val="0"/>
                        </a:spcAft>
                      </a:pPr>
                      <a:r>
                        <a:rPr lang="es-ES" sz="1600" dirty="0">
                          <a:effectLst/>
                          <a:latin typeface="+mn-lt"/>
                        </a:rPr>
                        <a:t>Divulgación</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latin typeface="+mn-lt"/>
                        </a:rPr>
                        <a:t>Brochures</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latin typeface="+mn-lt"/>
                        </a:rPr>
                        <a:t>Número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401584">
                <a:tc rowSpan="3">
                  <a:txBody>
                    <a:bodyPr/>
                    <a:lstStyle/>
                    <a:p>
                      <a:pPr algn="just">
                        <a:lnSpc>
                          <a:spcPct val="115000"/>
                        </a:lnSpc>
                        <a:spcAft>
                          <a:spcPts val="0"/>
                        </a:spcAft>
                      </a:pPr>
                      <a:r>
                        <a:rPr lang="es-ES" sz="1600" dirty="0">
                          <a:effectLst/>
                          <a:latin typeface="+mn-lt"/>
                        </a:rPr>
                        <a:t>Supervisión</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latin typeface="+mn-lt"/>
                        </a:rPr>
                        <a:t>Supervisión por la Dirección de Sanidad Vegetal</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latin typeface="+mn-lt"/>
                        </a:rPr>
                        <a:t>Número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401584">
                <a:tc vMerge="1">
                  <a:txBody>
                    <a:bodyPr/>
                    <a:lstStyle/>
                    <a:p>
                      <a:endParaRPr lang="es-NI"/>
                    </a:p>
                  </a:txBody>
                  <a:tcPr/>
                </a:tc>
                <a:tc>
                  <a:txBody>
                    <a:bodyPr/>
                    <a:lstStyle/>
                    <a:p>
                      <a:pPr algn="just">
                        <a:lnSpc>
                          <a:spcPct val="115000"/>
                        </a:lnSpc>
                        <a:spcAft>
                          <a:spcPts val="0"/>
                        </a:spcAft>
                      </a:pPr>
                      <a:r>
                        <a:rPr lang="es-ES" sz="1600" dirty="0">
                          <a:effectLst/>
                          <a:latin typeface="+mn-lt"/>
                        </a:rPr>
                        <a:t>Supervisión por la Delegación Departamental</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latin typeface="+mn-lt"/>
                        </a:rPr>
                        <a:t>Número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401584">
                <a:tc vMerge="1">
                  <a:txBody>
                    <a:bodyPr/>
                    <a:lstStyle/>
                    <a:p>
                      <a:endParaRPr lang="es-NI"/>
                    </a:p>
                  </a:txBody>
                  <a:tcPr/>
                </a:tc>
                <a:tc>
                  <a:txBody>
                    <a:bodyPr/>
                    <a:lstStyle/>
                    <a:p>
                      <a:pPr algn="just">
                        <a:lnSpc>
                          <a:spcPct val="115000"/>
                        </a:lnSpc>
                        <a:spcAft>
                          <a:spcPts val="0"/>
                        </a:spcAft>
                      </a:pPr>
                      <a:r>
                        <a:rPr lang="es-ES" sz="1600" dirty="0">
                          <a:effectLst/>
                          <a:latin typeface="+mn-lt"/>
                        </a:rPr>
                        <a:t>Supervisión por el DVFC</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latin typeface="+mn-lt"/>
                        </a:rPr>
                        <a:t>Número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r h="401584">
                <a:tc>
                  <a:txBody>
                    <a:bodyPr/>
                    <a:lstStyle/>
                    <a:p>
                      <a:pPr algn="just">
                        <a:lnSpc>
                          <a:spcPct val="115000"/>
                        </a:lnSpc>
                        <a:spcAft>
                          <a:spcPts val="0"/>
                        </a:spcAft>
                      </a:pPr>
                      <a:r>
                        <a:rPr lang="es-ES" sz="1600" dirty="0">
                          <a:effectLst/>
                          <a:latin typeface="+mn-lt"/>
                        </a:rPr>
                        <a:t>Evaluación</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es-ES" sz="1600" dirty="0">
                          <a:effectLst/>
                          <a:latin typeface="+mn-lt"/>
                        </a:rPr>
                        <a:t>Evaluación por la Delegación Departamental</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latin typeface="+mn-lt"/>
                        </a:rPr>
                        <a:t>Número</a:t>
                      </a:r>
                      <a:endParaRPr lang="es-NI" sz="1600" dirty="0">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7221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 xmlns:a16="http://schemas.microsoft.com/office/drawing/2014/main" id="{7C54A7F8-29BA-4267-918E-40DA6B2F1FED}"/>
              </a:ext>
            </a:extLst>
          </p:cNvPr>
          <p:cNvSpPr txBox="1"/>
          <p:nvPr/>
        </p:nvSpPr>
        <p:spPr>
          <a:xfrm>
            <a:off x="190500" y="1340768"/>
            <a:ext cx="5508612" cy="1015663"/>
          </a:xfrm>
          <a:prstGeom prst="rect">
            <a:avLst/>
          </a:prstGeom>
          <a:noFill/>
        </p:spPr>
        <p:txBody>
          <a:bodyPr wrap="square">
            <a:spAutoFit/>
          </a:bodyPr>
          <a:lstStyle/>
          <a:p>
            <a:r>
              <a:rPr lang="es-ES" sz="1600" b="1" dirty="0" smtClean="0">
                <a:effectLst/>
                <a:latin typeface="Arial" panose="020B0604020202020204" pitchFamily="34" charset="0"/>
                <a:ea typeface="Calibri" panose="020F0502020204030204" pitchFamily="34" charset="0"/>
              </a:rPr>
              <a:t>Rutas </a:t>
            </a:r>
            <a:r>
              <a:rPr lang="es-ES" sz="1600" b="1" dirty="0">
                <a:effectLst/>
                <a:latin typeface="Arial" panose="020B0604020202020204" pitchFamily="34" charset="0"/>
                <a:ea typeface="Calibri" panose="020F0502020204030204" pitchFamily="34" charset="0"/>
              </a:rPr>
              <a:t>de </a:t>
            </a:r>
            <a:r>
              <a:rPr lang="es-ES" sz="1600" b="1" dirty="0" smtClean="0">
                <a:effectLst/>
                <a:latin typeface="Arial" panose="020B0604020202020204" pitchFamily="34" charset="0"/>
                <a:ea typeface="Calibri" panose="020F0502020204030204" pitchFamily="34" charset="0"/>
              </a:rPr>
              <a:t>exploración: </a:t>
            </a:r>
            <a:r>
              <a:rPr lang="es-MX" sz="2000" dirty="0"/>
              <a:t>Se establecerán 10 estaciones de muestreo, </a:t>
            </a:r>
            <a:r>
              <a:rPr lang="es-MX" sz="2000" dirty="0" smtClean="0"/>
              <a:t>en zigzag con </a:t>
            </a:r>
            <a:r>
              <a:rPr lang="es-MX" sz="2000" dirty="0"/>
              <a:t>5 </a:t>
            </a:r>
            <a:r>
              <a:rPr lang="es-NI" sz="2000" dirty="0" smtClean="0"/>
              <a:t>repeticiones.</a:t>
            </a:r>
          </a:p>
          <a:p>
            <a:r>
              <a:rPr lang="es-NI" sz="2000" dirty="0" smtClean="0"/>
              <a:t>En al menos cinco sitios de riesgo. </a:t>
            </a:r>
            <a:endParaRPr lang="es-NI" sz="2000" dirty="0"/>
          </a:p>
        </p:txBody>
      </p:sp>
      <p:pic>
        <p:nvPicPr>
          <p:cNvPr id="2450" name="Imagen 15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9" name="Imagen 15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8" name="Imagen 15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7" name="Imagen 1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6" name="Imagen 15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5" name="Imagen 15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4" name="Imagen 15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3" name="Imagen 15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2" name="Imagen 13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1" name="Imagen 13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40" name="Imagen 13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9" name="Imagen 14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8" name="Imagen 14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7" name="Imagen 14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6" name="Imagen 14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5" name="Imagen 14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4" name="Imagen 15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3" name="Imagen 15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2" name="Imagen 15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1" name="Imagen 15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30" name="Imagen 15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9" name="Imagen 15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8" name="Imagen 15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6" name="Imagen 15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5" name="Imagen 15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4" name="Imagen 1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3" name="Imagen 15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2" name="Imagen 15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1" name="Imagen 13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20" name="Imagen 13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9" name="Imagen 13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8" name="Imagen 14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7" name="Imagen 14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6" name="Imagen 14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5" name="Imagen 14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4" name="Imagen 1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3" name="Imagen 15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2" name="Imagen 15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1" name="Imagen 15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10" name="Imagen 15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9" name="Imagen 15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8" name="Imagen 15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7" name="Imagen 15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6" name="Imagen 15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5" name="Imagen 15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4" name="Imagen 1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3" name="Imagen 15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2" name="Imagen 15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1" name="Imagen 13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00" name="Imagen 13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9" name="Imagen 13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8" name="Imagen 14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7" name="Imagen 14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6" name="Imagen 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5" name="Imagen 14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4" name="Imagen 14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3" name="Imagen 15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2" name="Imagen 15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1" name="Imagen 15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90" name="Imagen 15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9" name="Imagen 15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8" name="Imagen 15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7" name="Imagen 15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6" name="Imagen 15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5" name="Imagen 15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4" name="Imagen 1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3" name="Imagen 1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2" name="Imagen 1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1" name="Imagen 13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80" name="Imagen 13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9" name="Imagen 13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8" name="Imagen 1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7" name="Imagen 1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6" name="Imagen 1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5" name="Imagen 1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4" name="Imagen 1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3" name="Imagen 1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2" name="Imagen 1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1" name="Imagen 15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70" name="Imagen 16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9" name="Imagen 1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8" name="Imagen 16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7" name="Imagen 5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6" name="Imagen 1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5" name="Imagen 1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4" name="Imagen 16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3" name="Imagen 16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2" name="Imagen 16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1" name="Imagen 13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60" name="Imagen 13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9" name="Imagen 13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8" name="Imagen 14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7" name="Imagen 14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6" name="Imagen 14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5" name="Imagen 14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4" name="Imagen 14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3" name="Imagen 15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2" name="Imagen 15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1" name="Imagen 15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50" name="Imagen 16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9" name="Imagen 1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8" name="Imagen 16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7" name="Imagen 16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6" name="Imagen 16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5" name="Imagen 16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4" name="Imagen 16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3" name="Imagen 16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2" name="Imagen 16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1" name="Imagen 13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40" name="Imagen 13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9" name="Imagen 13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8" name="Imagen 14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7" name="Imagen 1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6" name="Imagen 14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5" name="Imagen 14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4" name="Imagen 14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3" name="Imagen 15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2" name="Imagen 15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1" name="Imagen 15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30" name="Imagen 16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9" name="Imagen 16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8" name="Imagen 16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7" name="Imagen 16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6" name="Imagen 16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5" name="Imagen 1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4" name="Imagen 16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3" name="Imagen 16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1" name="Imagen 16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20" name="Imagen 13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9" name="Imagen 13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8" name="Imagen 13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7" name="Imagen 14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6" name="Imagen 14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5" name="Imagen 14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4" name="Imagen 1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3" name="Imagen 14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2" name="Imagen 15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1" name="Imagen 15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10" name="Imagen 15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9" name="Imagen 16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8" name="Imagen 16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7" name="Imagen 1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6" name="Imagen 16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5" name="Imagen 16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4" name="Imagen 16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3" name="Imagen 16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2" name="Imagen 16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1" name="Imagen 13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300" name="Imagen 13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9" name="Imagen 13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8" name="Imagen 13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7" name="Imagen 1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6" name="Imagen 1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5" name="Imagen 14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3" name="Imagen 14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2" name="Imagen 14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1" name="Imagen 15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90" name="Imagen 15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9" name="Imagen 1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8" name="Imagen 16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7" name="Imagen 16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6" name="Imagen 16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5" name="Imagen 1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4" name="Imagen 16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3" name="Imagen 16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2" name="Imagen 1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1" name="Imagen 16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80" name="Imagen 13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9" name="Imagen 13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8" name="Imagen 13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7" name="Imagen 13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6" name="Imagen 14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5" name="Imagen 14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4" name="Imagen 14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3" name="Imagen 14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2" name="Imagen 14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1" name="Imagen 15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70" name="Imagen 15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9" name="Imagen 15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8" name="Imagen 1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7" name="Imagen 16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6" name="Imagen 1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5" name="Imagen 16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4" name="Imagen 16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3" name="Imagen 1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2" name="Imagen 1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1" name="Imagen 16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60" name="Imagen 13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9" name="Imagen 13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8" name="Imagen 1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7" name="Imagen 14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6" name="Imagen 14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5" name="Imagen 14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4" name="Imagen 14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3" name="Imagen 14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2" name="Imagen 15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1" name="Imagen 15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50" name="Imagen 1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9" name="Imagen 16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8" name="Imagen 16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7" name="Imagen 16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6" name="Imagen 16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5" name="Imagen 16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4" name="Imagen 16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3" name="Imagen 16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2" name="Imagen 16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1" name="Imagen 13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40" name="Imagen 13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9" name="Imagen 13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8" name="Imagen 13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7" name="Imagen 14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6" name="Imagen 14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5" name="Imagen 14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4" name="Imagen 14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3" name="Imagen 15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2" name="Imagen 15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1" name="Imagen 15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30" name="Imagen 1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9" name="Imagen 16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8" name="Imagen 16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7" name="Imagen 1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6" name="Imagen 16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5" name="Imagen 16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4" name="Imagen 16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3" name="Imagen 16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2" name="Imagen 16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1" name="Imagen 1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20" name="Imagen 13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9" name="Imagen 13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8" name="Imagen 14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7" name="Imagen 14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6" name="Imagen 1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5" name="Imagen 14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4" name="Imagen 14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3" name="Imagen 15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2" name="Imagen 15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1" name="Imagen 15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10" name="Imagen 16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9" name="Imagen 16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7" name="Imagen 16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6" name="Imagen 16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5" name="Imagen 16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4" name="Imagen 16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3" name="Imagen 16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2" name="Imagen 16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1" name="Imagen 13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200" name="Imagen 13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9" name="Imagen 13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8" name="Imagen 14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7" name="Imagen 14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6" name="Imagen 14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4" name="Imagen 1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3" name="Imagen 1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2" name="Imagen 1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1" name="Imagen 15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90" name="Imagen 15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9" name="Imagen 15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8" name="Imagen 16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7" name="Imagen 16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6" name="Imagen 16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5" name="Imagen 1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4" name="Imagen 16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3" name="Imagen 16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2" name="Imagen 16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1" name="Imagen 16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80" name="Imagen 13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9" name="Imagen 1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8" name="Imagen 13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7" name="Imagen 14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6" name="Imagen 14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5" name="Imagen 14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4" name="Imagen 1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3" name="Imagen 1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2" name="Imagen 1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1" name="Imagen 15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70" name="Imagen 15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9" name="Imagen 1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8" name="Imagen 16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7" name="Imagen 16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6" name="Imagen 17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5" name="Imagen 1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4" name="Imagen 16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3" name="Imagen 16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2" name="Imagen 16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1" name="Imagen 16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60" name="Imagen 16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9" name="Imagen 13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8" name="Imagen 13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7" name="Imagen 14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6" name="Imagen 14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5" name="Imagen 14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4" name="Imagen 1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3" name="Imagen 14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2" name="Imagen 15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1" name="Imagen 15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50" name="Imagen 1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9" name="Imagen 15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8" name="Imagen 16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7" name="Imagen 16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6" name="Imagen 16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5" name="Imagen 16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4" name="Imagen 16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3" name="Imagen 1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2" name="Imagen 1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1" name="Imagen 17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40" name="Imagen 17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9" name="Imagen 13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8" name="Imagen 13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7" name="Imagen 14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6" name="Imagen 14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5" name="Imagen 14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4" name="Imagen 14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3" name="Imagen 1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2" name="Imagen 15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1" name="Imagen 1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30" name="Imagen 15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9" name="Imagen 15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8" name="Imagen 17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7" name="Imagen 17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6" name="Imagen 17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5" name="Imagen 17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4" name="Imagen 17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3" name="Imagen 17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2" name="Imagen 17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1" name="Imagen 1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20" name="Imagen 13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9" name="Imagen 1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8" name="Imagen 13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7" name="Imagen 14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6" name="Imagen 14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5" name="Imagen 14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4" name="Imagen 14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3" name="Imagen 14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2" name="Imagen 15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1" name="Imagen 15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10" name="Imagen 15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9" name="Imagen 15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8" name="Imagen 17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7" name="Imagen 17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6" name="Imagen 17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5" name="Imagen 17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4" name="Imagen 17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3" name="Imagen 1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2" name="Imagen 17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1" name="Imagen 17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100" name="Imagen 13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9" name="Imagen 13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8" name="Imagen 13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7" name="Imagen 14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6" name="Imagen 14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5" name="Imagen 14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4" name="Imagen 14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3" name="Imagen 14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2" name="Imagen 15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1" name="Imagen 15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90" name="Imagen 15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9" name="Imagen 15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8" name="Imagen 17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7" name="Imagen 17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6" name="Imagen 17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5" name="Imagen 17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4" name="Imagen 17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3" name="Imagen 17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2" name="Imagen 17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Imagen 17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80" name="Imagen 13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9" name="Imagen 1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8" name="Imagen 13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7" name="Imagen 14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6" name="Imagen 14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5" name="Imagen 14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4" name="Imagen 14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3" name="Imagen 14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2" name="Imagen 1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1" name="Imagen 15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n 15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n 15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Imagen 17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7" name="Imagen 17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6" name="Imagen 17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5" name="Imagen 17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n 17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3" name="Imagen 17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Imagen 17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Imagen 17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Imagen 13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Imagen 13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Imagen 13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Imagen 14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Imagen 14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Imagen 14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Imagen 14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1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5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5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54" name="Picture 8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53" name="Picture 8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52" name="Picture 8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51" name="Picture 8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50" name="Picture 8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9" name="Picture 8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8" name="Picture 8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7" name="Picture 7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6" name="Picture 7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5" name="Picture 7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4" name="Picture 7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3" name="Picture 7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2" name="Picture 7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1" name="Picture 7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40" name="Picture 7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9" name="Picture 7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8" name="Picture 7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7" name="Picture 7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6" name="Picture 7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5" name="Picture 7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4" name="Picture 7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3" name="Picture 7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2" name="Picture 7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31" name="Picture 7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9" name="Picture 7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8" name="Picture 7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7" name="Picture 7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6" name="Picture 7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5" name="Picture 7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4" name="Picture 7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3" name="Picture 7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2" name="Picture 7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1" name="Picture 7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20" name="Picture 7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9" name="Picture 7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8" name="Picture 7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7" name="Picture 7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6" name="Picture 7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5" name="Picture 7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4" name="Picture 7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3" name="Picture 7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2" name="Picture 7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1" name="Picture 7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10" name="Picture 7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9" name="Picture 7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8" name="Picture 7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7" name="Picture 7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6" name="Picture 7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5" name="Picture 7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4" name="Picture 7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3" name="Picture 7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2" name="Picture 7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1" name="Picture 7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800" name="Picture 7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9" name="Picture 7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8" name="Picture 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7" name="Picture 7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6" name="Picture 7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5" name="Picture 7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4" name="Picture 7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3" name="Picture 7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2" name="Picture 7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1" name="Picture 7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90" name="Picture 7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9" name="Picture 7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8" name="Picture 7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7" name="Picture 7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6" name="Picture 7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5" name="Picture 7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4" name="Picture 7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3" name="Picture 7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2" name="Picture 7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1" name="Picture 7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80" name="Picture 7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9" name="Picture 7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8" name="Picture 7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7" name="Picture 7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6" name="Picture 7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5" name="Picture 7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4" name="Picture 7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3" name="Picture 7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2" name="Picture 7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1" name="Picture 7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70" name="Picture 7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9" name="Picture 7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8" name="Picture 7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7" name="Picture 7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6" name="Picture 7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5" name="Picture 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4" name="Picture 7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3" name="Picture 7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2" name="Picture 7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1" name="Picture 7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60" name="Picture 7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9" name="Picture 7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8" name="Picture 7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7" name="Picture 7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6" name="Picture 7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5" name="Picture 7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4" name="Picture 7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3" name="Picture 7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2" name="Picture 7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1" name="Picture 7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50" name="Picture 7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9" name="Picture 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8" name="Picture 7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7" name="Picture 6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6" name="Picture 6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5" name="Picture 6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4" name="Picture 6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3" name="Picture 6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2" name="Picture 6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1" name="Picture 6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40" name="Picture 6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9" name="Picture 6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8" name="Picture 6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7" name="Picture 6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6" name="Picture 6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5" name="Picture 6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4" name="Picture 6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3" name="Picture 6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2" name="Picture 6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1" name="Picture 6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30" name="Picture 6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9" name="Picture 6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8" name="Picture 6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7" name="Picture 6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6" name="Picture 6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4" name="Picture 6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3" name="Picture 6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2" name="Picture 6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1" name="Picture 6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20" name="Picture 6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9" name="Picture 6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8" name="Picture 6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7" name="Picture 6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6" name="Picture 6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5" name="Picture 6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4" name="Picture 6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3" name="Picture 6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2" name="Picture 6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1" name="Picture 6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10" name="Picture 6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9" name="Picture 6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8" name="Picture 6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7" name="Picture 6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6" name="Picture 6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5" name="Picture 6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4" name="Picture 6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3" name="Picture 6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2" name="Picture 6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1" name="Picture 6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700" name="Picture 6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9" name="Picture 6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8" name="Picture 6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6" name="Picture 6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5" name="Picture 6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4" name="Picture 6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3" name="Picture 6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2" name="Picture 6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1" name="Picture 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90" name="Picture 6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9" name="Picture 6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8" name="Picture 6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7" name="Picture 6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6" name="Picture 6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5"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4" name="Picture 6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3" name="Picture 6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2" name="Picture 6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1" name="Picture 6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80" name="Picture 6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9" name="Picture 6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8" name="Picture 6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7" name="Picture 6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6" name="Picture 6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5" name="Picture 6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4" name="Picture 6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3" name="Picture 6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2" name="Picture 6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1" name="Picture 6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70" name="Picture 6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9" name="Picture 6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8" name="Picture 6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7" name="Picture 6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6" name="Picture 6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5" name="Picture 6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4" name="Picture 6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3" name="Picture 6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2" name="Picture 6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1" name="Picture 6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60" name="Picture 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9" name="Picture 6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8" name="Picture 6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7" name="Picture 6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6" name="Picture 6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5" name="Picture 6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4" name="Picture 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3" name="Picture 6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2" name="Picture 6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1" name="Picture 6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50" name="Picture 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9" name="Picture 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8" name="Picture 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7" name="Picture 5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6" name="Picture 5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5" name="Picture 5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4" name="Picture 5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3" name="Picture 5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2" name="Picture 5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1" name="Picture 5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40" name="Picture 5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9" name="Picture 5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8" name="Picture 5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7" name="Picture 5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6" name="Picture 5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5" name="Picture 5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4" name="Picture 5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3" name="Picture 5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2" name="Picture 5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1" name="Picture 5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30" name="Picture 5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9" name="Picture 5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8" name="Picture 5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7" name="Picture 5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6" name="Picture 5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5" name="Picture 5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4" name="Picture 5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3" name="Picture 5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2" name="Picture 5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1" name="Picture 5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20" name="Picture 5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9" name="Picture 5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8" name="Picture 5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7" name="Picture 5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6" name="Picture 5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5" name="Picture 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4" name="Picture 5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3" name="Picture 5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2" name="Picture 5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10" name="Picture 5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9" name="Picture 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8" name="Picture 5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7" name="Picture 5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6" name="Picture 5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5" name="Picture 5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4" name="Picture 5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3" name="Picture 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2" name="Picture 5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1" name="Picture 5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600" name="Picture 5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9" name="Picture 5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7" name="Picture 5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6" name="Picture 5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5" name="Picture 5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4" name="Picture 5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3" name="Picture 5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2" name="Picture 5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1" name="Picture 5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90" name="Picture 5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9" name="Picture 5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8" name="Picture 5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7" name="Picture 5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6" name="Picture 5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5" name="Picture 5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4" name="Picture 5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3" name="Picture 5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2" name="Picture 5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1" name="Picture 5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80" name="Picture 5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9" name="Picture 5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8" name="Picture 5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7" name="Picture 5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6" name="Picture 5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5" name="Picture 5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4" name="Picture 5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3" name="Picture 5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2" name="Picture 5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1" name="Picture 5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70" name="Picture 5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9" name="Picture 5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8" name="Picture 5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7" name="Picture 5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6" name="Picture 5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5" name="Picture 5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4" name="Picture 5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3" name="Picture 5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2" name="Picture 5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1" name="Picture 5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60" name="Picture 5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9" name="Picture 5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8" name="Picture 5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7" name="Picture 5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6" name="Picture 5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5" name="Picture 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4" name="Picture 5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3" name="Picture 5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2" name="Picture 5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1" name="Picture 5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50" name="Picture 5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9" name="Picture 5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8" name="Picture 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7" name="Picture 4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6" name="Picture 4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5" name="Picture 4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4" name="Picture 4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3" name="Picture 4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2" name="Picture 4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1" name="Picture 4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40" name="Picture 4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9" name="Picture 4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8" name="Picture 4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7" name="Picture 4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6" name="Picture 48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5" name="Picture 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4" name="Picture 4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3" name="Picture 4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2" name="Picture 4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1" name="Picture 4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30" name="Picture 4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9" name="Picture 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8" name="Picture 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7" name="Picture 4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6" name="Picture 4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5" name="Picture 4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4" name="Picture 4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3" name="Picture 4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2" name="Picture 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1" name="Picture 4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20" name="Picture 4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9" name="Picture 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8" name="Picture 4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7" name="Picture 4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6" name="Picture 4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5" name="Picture 4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4" name="Picture 4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3" name="Picture 4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2" name="Picture 4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1" name="Picture 4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10" name="Picture 4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9" name="Picture 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8" name="Picture 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7" name="Picture 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6" name="Picture 4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5" name="Picture 4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4" name="Picture 4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3" name="Picture 4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2" name="Picture 4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1" name="Picture 4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500" name="Picture 4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9" name="Picture 4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8" name="Picture 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7" name="Picture 4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6" name="Picture 4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5" name="Picture 4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4" name="Picture 4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3" name="Picture 4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2" name="Picture 4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1" name="Picture 4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90" name="Picture 4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9" name="Picture 4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8" name="Picture 4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7" name="Picture 4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6" name="Picture 4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5" name="Picture 4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4" name="Picture 4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3" name="Picture 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2" name="Picture 4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1" name="Picture 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80" name="Picture 4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9" name="Picture 4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8" name="Picture 4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7" name="Picture 4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6" name="Picture 4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5" name="Picture 4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4" name="Picture 4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3" name="Picture 4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2" name="Picture 4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1" name="Picture 4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70" name="Picture 4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2469" name="Picture 4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0500" cy="209550"/>
          </a:xfrm>
          <a:prstGeom prst="rect">
            <a:avLst/>
          </a:prstGeom>
          <a:noFill/>
          <a:extLst>
            <a:ext uri="{909E8E84-426E-40DD-AFC4-6F175D3DCCD1}">
              <a14:hiddenFill xmlns:a14="http://schemas.microsoft.com/office/drawing/2010/main">
                <a:solidFill>
                  <a:srgbClr val="FFFFFF"/>
                </a:solidFill>
              </a14:hiddenFill>
            </a:ext>
          </a:extLst>
        </p:spPr>
      </p:pic>
      <p:sp>
        <p:nvSpPr>
          <p:cNvPr id="786" name="CuadroTexto 785">
            <a:extLst>
              <a:ext uri="{FF2B5EF4-FFF2-40B4-BE49-F238E27FC236}">
                <a16:creationId xmlns="" xmlns:a16="http://schemas.microsoft.com/office/drawing/2014/main" id="{25C39D15-106C-44BF-A1A8-F3A66A5456FC}"/>
              </a:ext>
            </a:extLst>
          </p:cNvPr>
          <p:cNvSpPr txBox="1"/>
          <p:nvPr/>
        </p:nvSpPr>
        <p:spPr>
          <a:xfrm>
            <a:off x="235859" y="3140968"/>
            <a:ext cx="5317604" cy="1154162"/>
          </a:xfrm>
          <a:prstGeom prst="rect">
            <a:avLst/>
          </a:prstGeom>
          <a:noFill/>
        </p:spPr>
        <p:txBody>
          <a:bodyPr wrap="square">
            <a:spAutoFit/>
          </a:bodyPr>
          <a:lstStyle/>
          <a:p>
            <a:pPr algn="just">
              <a:lnSpc>
                <a:spcPct val="115000"/>
              </a:lnSpc>
            </a:pPr>
            <a:r>
              <a:rPr lang="es-MX" sz="2000" b="1" dirty="0">
                <a:effectLst/>
                <a:ea typeface="Calibri" panose="020F0502020204030204" pitchFamily="34" charset="0"/>
              </a:rPr>
              <a:t>Período de inspección: </a:t>
            </a:r>
            <a:r>
              <a:rPr lang="es-MX" sz="2000" dirty="0">
                <a:effectLst/>
                <a:ea typeface="Calibri" panose="020F0502020204030204" pitchFamily="34" charset="0"/>
              </a:rPr>
              <a:t>Cada ruta de exploración deberá ser inspeccionada </a:t>
            </a:r>
            <a:r>
              <a:rPr lang="es-MX" sz="2000" dirty="0" smtClean="0">
                <a:effectLst/>
                <a:ea typeface="Calibri" panose="020F0502020204030204" pitchFamily="34" charset="0"/>
              </a:rPr>
              <a:t>dos veces al mes en los meses de julio, octubre y noviembre.</a:t>
            </a:r>
            <a:endParaRPr lang="es-NI" sz="2000" dirty="0">
              <a:effectLst/>
              <a:ea typeface="Calibri" panose="020F0502020204030204" pitchFamily="34" charset="0"/>
            </a:endParaRPr>
          </a:p>
        </p:txBody>
      </p:sp>
      <p:pic>
        <p:nvPicPr>
          <p:cNvPr id="788" name="Imagen 787"/>
          <p:cNvPicPr>
            <a:picLocks noChangeAspect="1"/>
          </p:cNvPicPr>
          <p:nvPr/>
        </p:nvPicPr>
        <p:blipFill>
          <a:blip r:embed="rId3"/>
          <a:stretch>
            <a:fillRect/>
          </a:stretch>
        </p:blipFill>
        <p:spPr>
          <a:xfrm>
            <a:off x="6117185" y="69205"/>
            <a:ext cx="2689313" cy="5982349"/>
          </a:xfrm>
          <a:prstGeom prst="rect">
            <a:avLst/>
          </a:prstGeom>
        </p:spPr>
      </p:pic>
    </p:spTree>
    <p:extLst>
      <p:ext uri="{BB962C8B-B14F-4D97-AF65-F5344CB8AC3E}">
        <p14:creationId xmlns:p14="http://schemas.microsoft.com/office/powerpoint/2010/main" val="406901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 xmlns:a16="http://schemas.microsoft.com/office/drawing/2014/main" id="{C634C49B-2266-4DD6-8384-6C1523F5A557}"/>
              </a:ext>
            </a:extLst>
          </p:cNvPr>
          <p:cNvSpPr txBox="1"/>
          <p:nvPr/>
        </p:nvSpPr>
        <p:spPr>
          <a:xfrm>
            <a:off x="5114985" y="2315392"/>
            <a:ext cx="331191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NI" sz="1600" b="1" dirty="0" smtClean="0"/>
              <a:t>RECORRIDO EN ZIGZAG </a:t>
            </a:r>
          </a:p>
          <a:p>
            <a:pPr algn="ctr"/>
            <a:r>
              <a:rPr lang="es-NI" sz="1600" b="1" dirty="0" smtClean="0"/>
              <a:t>10 ESTACIONES/ 5 REPETICIONES</a:t>
            </a:r>
            <a:endParaRPr lang="es-NI" sz="1600" b="1" dirty="0"/>
          </a:p>
        </p:txBody>
      </p:sp>
      <p:sp>
        <p:nvSpPr>
          <p:cNvPr id="38" name="CuadroTexto 37"/>
          <p:cNvSpPr txBox="1"/>
          <p:nvPr/>
        </p:nvSpPr>
        <p:spPr>
          <a:xfrm>
            <a:off x="323528" y="188640"/>
            <a:ext cx="4680520" cy="523220"/>
          </a:xfrm>
          <a:prstGeom prst="rect">
            <a:avLst/>
          </a:prstGeom>
          <a:noFill/>
        </p:spPr>
        <p:txBody>
          <a:bodyPr wrap="square" rtlCol="0">
            <a:spAutoFit/>
          </a:bodyPr>
          <a:lstStyle/>
          <a:p>
            <a:pPr algn="ctr"/>
            <a:r>
              <a:rPr lang="es-NI" sz="2800" dirty="0" smtClean="0">
                <a:solidFill>
                  <a:schemeClr val="accent6">
                    <a:lumMod val="75000"/>
                  </a:schemeClr>
                </a:solidFill>
                <a:latin typeface="Algerian" panose="04020705040A02060702" pitchFamily="82" charset="0"/>
              </a:rPr>
              <a:t>ZIG ZAG</a:t>
            </a:r>
            <a:endParaRPr lang="es-NI" sz="2800" dirty="0">
              <a:solidFill>
                <a:schemeClr val="accent6">
                  <a:lumMod val="75000"/>
                </a:schemeClr>
              </a:solidFill>
              <a:latin typeface="Algerian" panose="04020705040A02060702" pitchFamily="82" charset="0"/>
            </a:endParaRPr>
          </a:p>
        </p:txBody>
      </p:sp>
      <p:grpSp>
        <p:nvGrpSpPr>
          <p:cNvPr id="27" name="Grupo 26"/>
          <p:cNvGrpSpPr/>
          <p:nvPr/>
        </p:nvGrpSpPr>
        <p:grpSpPr>
          <a:xfrm>
            <a:off x="613166" y="1312290"/>
            <a:ext cx="4101244" cy="3976464"/>
            <a:chOff x="630619" y="1239737"/>
            <a:chExt cx="4101244" cy="3976464"/>
          </a:xfrm>
        </p:grpSpPr>
        <p:grpSp>
          <p:nvGrpSpPr>
            <p:cNvPr id="26" name="Grupo 25"/>
            <p:cNvGrpSpPr/>
            <p:nvPr/>
          </p:nvGrpSpPr>
          <p:grpSpPr>
            <a:xfrm>
              <a:off x="630619" y="1239737"/>
              <a:ext cx="4074600" cy="2013007"/>
              <a:chOff x="630619" y="1239737"/>
              <a:chExt cx="4074600" cy="2013007"/>
            </a:xfrm>
          </p:grpSpPr>
          <p:grpSp>
            <p:nvGrpSpPr>
              <p:cNvPr id="25" name="Grupo 24"/>
              <p:cNvGrpSpPr/>
              <p:nvPr/>
            </p:nvGrpSpPr>
            <p:grpSpPr>
              <a:xfrm>
                <a:off x="1288126" y="1253592"/>
                <a:ext cx="738651" cy="1984227"/>
                <a:chOff x="592989" y="1228749"/>
                <a:chExt cx="738651" cy="1984227"/>
              </a:xfrm>
            </p:grpSpPr>
            <p:grpSp>
              <p:nvGrpSpPr>
                <p:cNvPr id="20" name="Grupo 19"/>
                <p:cNvGrpSpPr/>
                <p:nvPr/>
              </p:nvGrpSpPr>
              <p:grpSpPr>
                <a:xfrm>
                  <a:off x="592989" y="1237605"/>
                  <a:ext cx="246564" cy="1970372"/>
                  <a:chOff x="592989" y="1237605"/>
                  <a:chExt cx="246564" cy="1970372"/>
                </a:xfrm>
              </p:grpSpPr>
              <p:pic>
                <p:nvPicPr>
                  <p:cNvPr id="7" name="Imagen 6"/>
                  <p:cNvPicPr>
                    <a:picLocks noChangeAspect="1"/>
                  </p:cNvPicPr>
                  <p:nvPr/>
                </p:nvPicPr>
                <p:blipFill>
                  <a:blip r:embed="rId2"/>
                  <a:stretch>
                    <a:fillRect/>
                  </a:stretch>
                </p:blipFill>
                <p:spPr>
                  <a:xfrm>
                    <a:off x="592990" y="1582540"/>
                    <a:ext cx="213577" cy="317169"/>
                  </a:xfrm>
                  <a:prstGeom prst="rect">
                    <a:avLst/>
                  </a:prstGeom>
                </p:spPr>
              </p:pic>
              <p:pic>
                <p:nvPicPr>
                  <p:cNvPr id="46" name="Imagen 45"/>
                  <p:cNvPicPr>
                    <a:picLocks noChangeAspect="1"/>
                  </p:cNvPicPr>
                  <p:nvPr/>
                </p:nvPicPr>
                <p:blipFill>
                  <a:blip r:embed="rId2"/>
                  <a:stretch>
                    <a:fillRect/>
                  </a:stretch>
                </p:blipFill>
                <p:spPr>
                  <a:xfrm>
                    <a:off x="592990" y="1237605"/>
                    <a:ext cx="213577" cy="317169"/>
                  </a:xfrm>
                  <a:prstGeom prst="rect">
                    <a:avLst/>
                  </a:prstGeom>
                </p:spPr>
              </p:pic>
              <p:pic>
                <p:nvPicPr>
                  <p:cNvPr id="47" name="Imagen 46"/>
                  <p:cNvPicPr>
                    <a:picLocks noChangeAspect="1"/>
                  </p:cNvPicPr>
                  <p:nvPr/>
                </p:nvPicPr>
                <p:blipFill>
                  <a:blip r:embed="rId2"/>
                  <a:stretch>
                    <a:fillRect/>
                  </a:stretch>
                </p:blipFill>
                <p:spPr>
                  <a:xfrm>
                    <a:off x="592989" y="1927475"/>
                    <a:ext cx="213577" cy="317169"/>
                  </a:xfrm>
                  <a:prstGeom prst="rect">
                    <a:avLst/>
                  </a:prstGeom>
                </p:spPr>
              </p:pic>
              <p:pic>
                <p:nvPicPr>
                  <p:cNvPr id="48" name="Imagen 47"/>
                  <p:cNvPicPr>
                    <a:picLocks noChangeAspect="1"/>
                  </p:cNvPicPr>
                  <p:nvPr/>
                </p:nvPicPr>
                <p:blipFill>
                  <a:blip r:embed="rId2"/>
                  <a:stretch>
                    <a:fillRect/>
                  </a:stretch>
                </p:blipFill>
                <p:spPr>
                  <a:xfrm>
                    <a:off x="604347" y="2240707"/>
                    <a:ext cx="190860" cy="317169"/>
                  </a:xfrm>
                  <a:prstGeom prst="rect">
                    <a:avLst/>
                  </a:prstGeom>
                </p:spPr>
              </p:pic>
              <p:pic>
                <p:nvPicPr>
                  <p:cNvPr id="49" name="Imagen 48"/>
                  <p:cNvPicPr>
                    <a:picLocks noChangeAspect="1"/>
                  </p:cNvPicPr>
                  <p:nvPr/>
                </p:nvPicPr>
                <p:blipFill>
                  <a:blip r:embed="rId2"/>
                  <a:stretch>
                    <a:fillRect/>
                  </a:stretch>
                </p:blipFill>
                <p:spPr>
                  <a:xfrm>
                    <a:off x="604347" y="2557876"/>
                    <a:ext cx="213577" cy="317169"/>
                  </a:xfrm>
                  <a:prstGeom prst="rect">
                    <a:avLst/>
                  </a:prstGeom>
                </p:spPr>
              </p:pic>
              <p:pic>
                <p:nvPicPr>
                  <p:cNvPr id="50" name="Imagen 49"/>
                  <p:cNvPicPr>
                    <a:picLocks noChangeAspect="1"/>
                  </p:cNvPicPr>
                  <p:nvPr/>
                </p:nvPicPr>
                <p:blipFill>
                  <a:blip r:embed="rId2"/>
                  <a:stretch>
                    <a:fillRect/>
                  </a:stretch>
                </p:blipFill>
                <p:spPr>
                  <a:xfrm>
                    <a:off x="625976" y="2890808"/>
                    <a:ext cx="213577" cy="317169"/>
                  </a:xfrm>
                  <a:prstGeom prst="rect">
                    <a:avLst/>
                  </a:prstGeom>
                </p:spPr>
              </p:pic>
            </p:grpSp>
            <p:grpSp>
              <p:nvGrpSpPr>
                <p:cNvPr id="51" name="Grupo 50"/>
                <p:cNvGrpSpPr/>
                <p:nvPr/>
              </p:nvGrpSpPr>
              <p:grpSpPr>
                <a:xfrm>
                  <a:off x="902573" y="1228749"/>
                  <a:ext cx="246564" cy="1970372"/>
                  <a:chOff x="592989" y="1237605"/>
                  <a:chExt cx="246564" cy="1970372"/>
                </a:xfrm>
              </p:grpSpPr>
              <p:pic>
                <p:nvPicPr>
                  <p:cNvPr id="52" name="Imagen 51"/>
                  <p:cNvPicPr>
                    <a:picLocks noChangeAspect="1"/>
                  </p:cNvPicPr>
                  <p:nvPr/>
                </p:nvPicPr>
                <p:blipFill>
                  <a:blip r:embed="rId2"/>
                  <a:stretch>
                    <a:fillRect/>
                  </a:stretch>
                </p:blipFill>
                <p:spPr>
                  <a:xfrm>
                    <a:off x="592990" y="1582540"/>
                    <a:ext cx="213577" cy="317169"/>
                  </a:xfrm>
                  <a:prstGeom prst="rect">
                    <a:avLst/>
                  </a:prstGeom>
                </p:spPr>
              </p:pic>
              <p:pic>
                <p:nvPicPr>
                  <p:cNvPr id="53" name="Imagen 52"/>
                  <p:cNvPicPr>
                    <a:picLocks noChangeAspect="1"/>
                  </p:cNvPicPr>
                  <p:nvPr/>
                </p:nvPicPr>
                <p:blipFill>
                  <a:blip r:embed="rId2"/>
                  <a:stretch>
                    <a:fillRect/>
                  </a:stretch>
                </p:blipFill>
                <p:spPr>
                  <a:xfrm>
                    <a:off x="592990" y="1237605"/>
                    <a:ext cx="213577" cy="317169"/>
                  </a:xfrm>
                  <a:prstGeom prst="rect">
                    <a:avLst/>
                  </a:prstGeom>
                </p:spPr>
              </p:pic>
              <p:pic>
                <p:nvPicPr>
                  <p:cNvPr id="54" name="Imagen 53"/>
                  <p:cNvPicPr>
                    <a:picLocks noChangeAspect="1"/>
                  </p:cNvPicPr>
                  <p:nvPr/>
                </p:nvPicPr>
                <p:blipFill>
                  <a:blip r:embed="rId2"/>
                  <a:stretch>
                    <a:fillRect/>
                  </a:stretch>
                </p:blipFill>
                <p:spPr>
                  <a:xfrm>
                    <a:off x="592989" y="1927475"/>
                    <a:ext cx="213577" cy="317169"/>
                  </a:xfrm>
                  <a:prstGeom prst="rect">
                    <a:avLst/>
                  </a:prstGeom>
                </p:spPr>
              </p:pic>
              <p:pic>
                <p:nvPicPr>
                  <p:cNvPr id="55" name="Imagen 54"/>
                  <p:cNvPicPr>
                    <a:picLocks noChangeAspect="1"/>
                  </p:cNvPicPr>
                  <p:nvPr/>
                </p:nvPicPr>
                <p:blipFill>
                  <a:blip r:embed="rId2"/>
                  <a:stretch>
                    <a:fillRect/>
                  </a:stretch>
                </p:blipFill>
                <p:spPr>
                  <a:xfrm>
                    <a:off x="604347" y="2240707"/>
                    <a:ext cx="190860" cy="317169"/>
                  </a:xfrm>
                  <a:prstGeom prst="rect">
                    <a:avLst/>
                  </a:prstGeom>
                </p:spPr>
              </p:pic>
              <p:pic>
                <p:nvPicPr>
                  <p:cNvPr id="56" name="Imagen 55"/>
                  <p:cNvPicPr>
                    <a:picLocks noChangeAspect="1"/>
                  </p:cNvPicPr>
                  <p:nvPr/>
                </p:nvPicPr>
                <p:blipFill>
                  <a:blip r:embed="rId2"/>
                  <a:stretch>
                    <a:fillRect/>
                  </a:stretch>
                </p:blipFill>
                <p:spPr>
                  <a:xfrm>
                    <a:off x="604347" y="2557876"/>
                    <a:ext cx="213577" cy="317169"/>
                  </a:xfrm>
                  <a:prstGeom prst="rect">
                    <a:avLst/>
                  </a:prstGeom>
                </p:spPr>
              </p:pic>
              <p:pic>
                <p:nvPicPr>
                  <p:cNvPr id="57" name="Imagen 56"/>
                  <p:cNvPicPr>
                    <a:picLocks noChangeAspect="1"/>
                  </p:cNvPicPr>
                  <p:nvPr/>
                </p:nvPicPr>
                <p:blipFill>
                  <a:blip r:embed="rId2"/>
                  <a:stretch>
                    <a:fillRect/>
                  </a:stretch>
                </p:blipFill>
                <p:spPr>
                  <a:xfrm>
                    <a:off x="625976" y="2890808"/>
                    <a:ext cx="213577" cy="317169"/>
                  </a:xfrm>
                  <a:prstGeom prst="rect">
                    <a:avLst/>
                  </a:prstGeom>
                </p:spPr>
              </p:pic>
            </p:grpSp>
            <p:grpSp>
              <p:nvGrpSpPr>
                <p:cNvPr id="58" name="Grupo 57"/>
                <p:cNvGrpSpPr/>
                <p:nvPr/>
              </p:nvGrpSpPr>
              <p:grpSpPr>
                <a:xfrm>
                  <a:off x="745389" y="1242604"/>
                  <a:ext cx="246564" cy="1970372"/>
                  <a:chOff x="592989" y="1237605"/>
                  <a:chExt cx="246564" cy="1970372"/>
                </a:xfrm>
              </p:grpSpPr>
              <p:pic>
                <p:nvPicPr>
                  <p:cNvPr id="59" name="Imagen 58"/>
                  <p:cNvPicPr>
                    <a:picLocks noChangeAspect="1"/>
                  </p:cNvPicPr>
                  <p:nvPr/>
                </p:nvPicPr>
                <p:blipFill>
                  <a:blip r:embed="rId2"/>
                  <a:stretch>
                    <a:fillRect/>
                  </a:stretch>
                </p:blipFill>
                <p:spPr>
                  <a:xfrm>
                    <a:off x="592990" y="1582540"/>
                    <a:ext cx="213577" cy="317169"/>
                  </a:xfrm>
                  <a:prstGeom prst="rect">
                    <a:avLst/>
                  </a:prstGeom>
                </p:spPr>
              </p:pic>
              <p:pic>
                <p:nvPicPr>
                  <p:cNvPr id="60" name="Imagen 59"/>
                  <p:cNvPicPr>
                    <a:picLocks noChangeAspect="1"/>
                  </p:cNvPicPr>
                  <p:nvPr/>
                </p:nvPicPr>
                <p:blipFill>
                  <a:blip r:embed="rId2"/>
                  <a:stretch>
                    <a:fillRect/>
                  </a:stretch>
                </p:blipFill>
                <p:spPr>
                  <a:xfrm>
                    <a:off x="592990" y="1237605"/>
                    <a:ext cx="213577" cy="317169"/>
                  </a:xfrm>
                  <a:prstGeom prst="rect">
                    <a:avLst/>
                  </a:prstGeom>
                </p:spPr>
              </p:pic>
              <p:pic>
                <p:nvPicPr>
                  <p:cNvPr id="61" name="Imagen 60"/>
                  <p:cNvPicPr>
                    <a:picLocks noChangeAspect="1"/>
                  </p:cNvPicPr>
                  <p:nvPr/>
                </p:nvPicPr>
                <p:blipFill>
                  <a:blip r:embed="rId2"/>
                  <a:stretch>
                    <a:fillRect/>
                  </a:stretch>
                </p:blipFill>
                <p:spPr>
                  <a:xfrm>
                    <a:off x="592989" y="1927475"/>
                    <a:ext cx="213577" cy="317169"/>
                  </a:xfrm>
                  <a:prstGeom prst="rect">
                    <a:avLst/>
                  </a:prstGeom>
                </p:spPr>
              </p:pic>
              <p:pic>
                <p:nvPicPr>
                  <p:cNvPr id="62" name="Imagen 61"/>
                  <p:cNvPicPr>
                    <a:picLocks noChangeAspect="1"/>
                  </p:cNvPicPr>
                  <p:nvPr/>
                </p:nvPicPr>
                <p:blipFill>
                  <a:blip r:embed="rId2"/>
                  <a:stretch>
                    <a:fillRect/>
                  </a:stretch>
                </p:blipFill>
                <p:spPr>
                  <a:xfrm>
                    <a:off x="604347" y="2240707"/>
                    <a:ext cx="190860" cy="317169"/>
                  </a:xfrm>
                  <a:prstGeom prst="rect">
                    <a:avLst/>
                  </a:prstGeom>
                </p:spPr>
              </p:pic>
              <p:pic>
                <p:nvPicPr>
                  <p:cNvPr id="63" name="Imagen 62"/>
                  <p:cNvPicPr>
                    <a:picLocks noChangeAspect="1"/>
                  </p:cNvPicPr>
                  <p:nvPr/>
                </p:nvPicPr>
                <p:blipFill>
                  <a:blip r:embed="rId2"/>
                  <a:stretch>
                    <a:fillRect/>
                  </a:stretch>
                </p:blipFill>
                <p:spPr>
                  <a:xfrm>
                    <a:off x="604347" y="2557876"/>
                    <a:ext cx="213577" cy="317169"/>
                  </a:xfrm>
                  <a:prstGeom prst="rect">
                    <a:avLst/>
                  </a:prstGeom>
                </p:spPr>
              </p:pic>
              <p:pic>
                <p:nvPicPr>
                  <p:cNvPr id="64" name="Imagen 63"/>
                  <p:cNvPicPr>
                    <a:picLocks noChangeAspect="1"/>
                  </p:cNvPicPr>
                  <p:nvPr/>
                </p:nvPicPr>
                <p:blipFill>
                  <a:blip r:embed="rId2"/>
                  <a:stretch>
                    <a:fillRect/>
                  </a:stretch>
                </p:blipFill>
                <p:spPr>
                  <a:xfrm>
                    <a:off x="625976" y="2890808"/>
                    <a:ext cx="213577" cy="317169"/>
                  </a:xfrm>
                  <a:prstGeom prst="rect">
                    <a:avLst/>
                  </a:prstGeom>
                </p:spPr>
              </p:pic>
            </p:grpSp>
            <p:grpSp>
              <p:nvGrpSpPr>
                <p:cNvPr id="65" name="Grupo 64"/>
                <p:cNvGrpSpPr/>
                <p:nvPr/>
              </p:nvGrpSpPr>
              <p:grpSpPr>
                <a:xfrm>
                  <a:off x="1085076" y="1242604"/>
                  <a:ext cx="246564" cy="1970372"/>
                  <a:chOff x="592989" y="1237605"/>
                  <a:chExt cx="246564" cy="1970372"/>
                </a:xfrm>
              </p:grpSpPr>
              <p:pic>
                <p:nvPicPr>
                  <p:cNvPr id="66" name="Imagen 65"/>
                  <p:cNvPicPr>
                    <a:picLocks noChangeAspect="1"/>
                  </p:cNvPicPr>
                  <p:nvPr/>
                </p:nvPicPr>
                <p:blipFill>
                  <a:blip r:embed="rId2"/>
                  <a:stretch>
                    <a:fillRect/>
                  </a:stretch>
                </p:blipFill>
                <p:spPr>
                  <a:xfrm>
                    <a:off x="592990" y="1582540"/>
                    <a:ext cx="213577" cy="317169"/>
                  </a:xfrm>
                  <a:prstGeom prst="rect">
                    <a:avLst/>
                  </a:prstGeom>
                </p:spPr>
              </p:pic>
              <p:pic>
                <p:nvPicPr>
                  <p:cNvPr id="67" name="Imagen 66"/>
                  <p:cNvPicPr>
                    <a:picLocks noChangeAspect="1"/>
                  </p:cNvPicPr>
                  <p:nvPr/>
                </p:nvPicPr>
                <p:blipFill>
                  <a:blip r:embed="rId2"/>
                  <a:stretch>
                    <a:fillRect/>
                  </a:stretch>
                </p:blipFill>
                <p:spPr>
                  <a:xfrm>
                    <a:off x="592990" y="1237605"/>
                    <a:ext cx="213577" cy="317169"/>
                  </a:xfrm>
                  <a:prstGeom prst="rect">
                    <a:avLst/>
                  </a:prstGeom>
                </p:spPr>
              </p:pic>
              <p:pic>
                <p:nvPicPr>
                  <p:cNvPr id="68" name="Imagen 67"/>
                  <p:cNvPicPr>
                    <a:picLocks noChangeAspect="1"/>
                  </p:cNvPicPr>
                  <p:nvPr/>
                </p:nvPicPr>
                <p:blipFill>
                  <a:blip r:embed="rId2"/>
                  <a:stretch>
                    <a:fillRect/>
                  </a:stretch>
                </p:blipFill>
                <p:spPr>
                  <a:xfrm>
                    <a:off x="592989" y="1927475"/>
                    <a:ext cx="213577" cy="317169"/>
                  </a:xfrm>
                  <a:prstGeom prst="rect">
                    <a:avLst/>
                  </a:prstGeom>
                </p:spPr>
              </p:pic>
              <p:pic>
                <p:nvPicPr>
                  <p:cNvPr id="69" name="Imagen 68"/>
                  <p:cNvPicPr>
                    <a:picLocks noChangeAspect="1"/>
                  </p:cNvPicPr>
                  <p:nvPr/>
                </p:nvPicPr>
                <p:blipFill>
                  <a:blip r:embed="rId2"/>
                  <a:stretch>
                    <a:fillRect/>
                  </a:stretch>
                </p:blipFill>
                <p:spPr>
                  <a:xfrm>
                    <a:off x="604347" y="2240707"/>
                    <a:ext cx="190860" cy="317169"/>
                  </a:xfrm>
                  <a:prstGeom prst="rect">
                    <a:avLst/>
                  </a:prstGeom>
                </p:spPr>
              </p:pic>
              <p:pic>
                <p:nvPicPr>
                  <p:cNvPr id="70" name="Imagen 69"/>
                  <p:cNvPicPr>
                    <a:picLocks noChangeAspect="1"/>
                  </p:cNvPicPr>
                  <p:nvPr/>
                </p:nvPicPr>
                <p:blipFill>
                  <a:blip r:embed="rId2"/>
                  <a:stretch>
                    <a:fillRect/>
                  </a:stretch>
                </p:blipFill>
                <p:spPr>
                  <a:xfrm>
                    <a:off x="604347" y="2557876"/>
                    <a:ext cx="213577" cy="317169"/>
                  </a:xfrm>
                  <a:prstGeom prst="rect">
                    <a:avLst/>
                  </a:prstGeom>
                </p:spPr>
              </p:pic>
              <p:pic>
                <p:nvPicPr>
                  <p:cNvPr id="71" name="Imagen 70"/>
                  <p:cNvPicPr>
                    <a:picLocks noChangeAspect="1"/>
                  </p:cNvPicPr>
                  <p:nvPr/>
                </p:nvPicPr>
                <p:blipFill>
                  <a:blip r:embed="rId2"/>
                  <a:stretch>
                    <a:fillRect/>
                  </a:stretch>
                </p:blipFill>
                <p:spPr>
                  <a:xfrm>
                    <a:off x="625976" y="2890808"/>
                    <a:ext cx="213577" cy="317169"/>
                  </a:xfrm>
                  <a:prstGeom prst="rect">
                    <a:avLst/>
                  </a:prstGeom>
                </p:spPr>
              </p:pic>
            </p:grpSp>
          </p:grpSp>
          <p:grpSp>
            <p:nvGrpSpPr>
              <p:cNvPr id="72" name="Grupo 71"/>
              <p:cNvGrpSpPr/>
              <p:nvPr/>
            </p:nvGrpSpPr>
            <p:grpSpPr>
              <a:xfrm>
                <a:off x="2625344" y="1262115"/>
                <a:ext cx="738651" cy="1984227"/>
                <a:chOff x="592989" y="1228749"/>
                <a:chExt cx="738651" cy="1984227"/>
              </a:xfrm>
            </p:grpSpPr>
            <p:grpSp>
              <p:nvGrpSpPr>
                <p:cNvPr id="73" name="Grupo 72"/>
                <p:cNvGrpSpPr/>
                <p:nvPr/>
              </p:nvGrpSpPr>
              <p:grpSpPr>
                <a:xfrm>
                  <a:off x="592989" y="1237605"/>
                  <a:ext cx="246564" cy="1970372"/>
                  <a:chOff x="592989" y="1237605"/>
                  <a:chExt cx="246564" cy="1970372"/>
                </a:xfrm>
              </p:grpSpPr>
              <p:pic>
                <p:nvPicPr>
                  <p:cNvPr id="95" name="Imagen 94"/>
                  <p:cNvPicPr>
                    <a:picLocks noChangeAspect="1"/>
                  </p:cNvPicPr>
                  <p:nvPr/>
                </p:nvPicPr>
                <p:blipFill>
                  <a:blip r:embed="rId2"/>
                  <a:stretch>
                    <a:fillRect/>
                  </a:stretch>
                </p:blipFill>
                <p:spPr>
                  <a:xfrm>
                    <a:off x="592990" y="1582540"/>
                    <a:ext cx="213577" cy="317169"/>
                  </a:xfrm>
                  <a:prstGeom prst="rect">
                    <a:avLst/>
                  </a:prstGeom>
                </p:spPr>
              </p:pic>
              <p:pic>
                <p:nvPicPr>
                  <p:cNvPr id="96" name="Imagen 95"/>
                  <p:cNvPicPr>
                    <a:picLocks noChangeAspect="1"/>
                  </p:cNvPicPr>
                  <p:nvPr/>
                </p:nvPicPr>
                <p:blipFill>
                  <a:blip r:embed="rId2"/>
                  <a:stretch>
                    <a:fillRect/>
                  </a:stretch>
                </p:blipFill>
                <p:spPr>
                  <a:xfrm>
                    <a:off x="592990" y="1237605"/>
                    <a:ext cx="213577" cy="317169"/>
                  </a:xfrm>
                  <a:prstGeom prst="rect">
                    <a:avLst/>
                  </a:prstGeom>
                </p:spPr>
              </p:pic>
              <p:pic>
                <p:nvPicPr>
                  <p:cNvPr id="97" name="Imagen 96"/>
                  <p:cNvPicPr>
                    <a:picLocks noChangeAspect="1"/>
                  </p:cNvPicPr>
                  <p:nvPr/>
                </p:nvPicPr>
                <p:blipFill>
                  <a:blip r:embed="rId2"/>
                  <a:stretch>
                    <a:fillRect/>
                  </a:stretch>
                </p:blipFill>
                <p:spPr>
                  <a:xfrm>
                    <a:off x="592989" y="1927475"/>
                    <a:ext cx="213577" cy="317169"/>
                  </a:xfrm>
                  <a:prstGeom prst="rect">
                    <a:avLst/>
                  </a:prstGeom>
                </p:spPr>
              </p:pic>
              <p:pic>
                <p:nvPicPr>
                  <p:cNvPr id="98" name="Imagen 97"/>
                  <p:cNvPicPr>
                    <a:picLocks noChangeAspect="1"/>
                  </p:cNvPicPr>
                  <p:nvPr/>
                </p:nvPicPr>
                <p:blipFill>
                  <a:blip r:embed="rId2"/>
                  <a:stretch>
                    <a:fillRect/>
                  </a:stretch>
                </p:blipFill>
                <p:spPr>
                  <a:xfrm>
                    <a:off x="604347" y="2240707"/>
                    <a:ext cx="190860" cy="317169"/>
                  </a:xfrm>
                  <a:prstGeom prst="rect">
                    <a:avLst/>
                  </a:prstGeom>
                </p:spPr>
              </p:pic>
              <p:pic>
                <p:nvPicPr>
                  <p:cNvPr id="99" name="Imagen 98"/>
                  <p:cNvPicPr>
                    <a:picLocks noChangeAspect="1"/>
                  </p:cNvPicPr>
                  <p:nvPr/>
                </p:nvPicPr>
                <p:blipFill>
                  <a:blip r:embed="rId2"/>
                  <a:stretch>
                    <a:fillRect/>
                  </a:stretch>
                </p:blipFill>
                <p:spPr>
                  <a:xfrm>
                    <a:off x="604347" y="2557876"/>
                    <a:ext cx="213577" cy="317169"/>
                  </a:xfrm>
                  <a:prstGeom prst="rect">
                    <a:avLst/>
                  </a:prstGeom>
                </p:spPr>
              </p:pic>
              <p:pic>
                <p:nvPicPr>
                  <p:cNvPr id="100" name="Imagen 99"/>
                  <p:cNvPicPr>
                    <a:picLocks noChangeAspect="1"/>
                  </p:cNvPicPr>
                  <p:nvPr/>
                </p:nvPicPr>
                <p:blipFill>
                  <a:blip r:embed="rId2"/>
                  <a:stretch>
                    <a:fillRect/>
                  </a:stretch>
                </p:blipFill>
                <p:spPr>
                  <a:xfrm>
                    <a:off x="625976" y="2890808"/>
                    <a:ext cx="213577" cy="317169"/>
                  </a:xfrm>
                  <a:prstGeom prst="rect">
                    <a:avLst/>
                  </a:prstGeom>
                </p:spPr>
              </p:pic>
            </p:grpSp>
            <p:grpSp>
              <p:nvGrpSpPr>
                <p:cNvPr id="74" name="Grupo 73"/>
                <p:cNvGrpSpPr/>
                <p:nvPr/>
              </p:nvGrpSpPr>
              <p:grpSpPr>
                <a:xfrm>
                  <a:off x="902573" y="1228749"/>
                  <a:ext cx="246564" cy="1970372"/>
                  <a:chOff x="592989" y="1237605"/>
                  <a:chExt cx="246564" cy="1970372"/>
                </a:xfrm>
              </p:grpSpPr>
              <p:pic>
                <p:nvPicPr>
                  <p:cNvPr id="89" name="Imagen 88"/>
                  <p:cNvPicPr>
                    <a:picLocks noChangeAspect="1"/>
                  </p:cNvPicPr>
                  <p:nvPr/>
                </p:nvPicPr>
                <p:blipFill>
                  <a:blip r:embed="rId2"/>
                  <a:stretch>
                    <a:fillRect/>
                  </a:stretch>
                </p:blipFill>
                <p:spPr>
                  <a:xfrm>
                    <a:off x="592990" y="1582540"/>
                    <a:ext cx="213577" cy="317169"/>
                  </a:xfrm>
                  <a:prstGeom prst="rect">
                    <a:avLst/>
                  </a:prstGeom>
                </p:spPr>
              </p:pic>
              <p:pic>
                <p:nvPicPr>
                  <p:cNvPr id="90" name="Imagen 89"/>
                  <p:cNvPicPr>
                    <a:picLocks noChangeAspect="1"/>
                  </p:cNvPicPr>
                  <p:nvPr/>
                </p:nvPicPr>
                <p:blipFill>
                  <a:blip r:embed="rId2"/>
                  <a:stretch>
                    <a:fillRect/>
                  </a:stretch>
                </p:blipFill>
                <p:spPr>
                  <a:xfrm>
                    <a:off x="592990" y="1237605"/>
                    <a:ext cx="213577" cy="317169"/>
                  </a:xfrm>
                  <a:prstGeom prst="rect">
                    <a:avLst/>
                  </a:prstGeom>
                </p:spPr>
              </p:pic>
              <p:pic>
                <p:nvPicPr>
                  <p:cNvPr id="91" name="Imagen 90"/>
                  <p:cNvPicPr>
                    <a:picLocks noChangeAspect="1"/>
                  </p:cNvPicPr>
                  <p:nvPr/>
                </p:nvPicPr>
                <p:blipFill>
                  <a:blip r:embed="rId2"/>
                  <a:stretch>
                    <a:fillRect/>
                  </a:stretch>
                </p:blipFill>
                <p:spPr>
                  <a:xfrm>
                    <a:off x="592989" y="1927475"/>
                    <a:ext cx="213577" cy="317169"/>
                  </a:xfrm>
                  <a:prstGeom prst="rect">
                    <a:avLst/>
                  </a:prstGeom>
                </p:spPr>
              </p:pic>
              <p:pic>
                <p:nvPicPr>
                  <p:cNvPr id="92" name="Imagen 91"/>
                  <p:cNvPicPr>
                    <a:picLocks noChangeAspect="1"/>
                  </p:cNvPicPr>
                  <p:nvPr/>
                </p:nvPicPr>
                <p:blipFill>
                  <a:blip r:embed="rId2"/>
                  <a:stretch>
                    <a:fillRect/>
                  </a:stretch>
                </p:blipFill>
                <p:spPr>
                  <a:xfrm>
                    <a:off x="604347" y="2240707"/>
                    <a:ext cx="190860" cy="317169"/>
                  </a:xfrm>
                  <a:prstGeom prst="rect">
                    <a:avLst/>
                  </a:prstGeom>
                </p:spPr>
              </p:pic>
              <p:pic>
                <p:nvPicPr>
                  <p:cNvPr id="93" name="Imagen 92"/>
                  <p:cNvPicPr>
                    <a:picLocks noChangeAspect="1"/>
                  </p:cNvPicPr>
                  <p:nvPr/>
                </p:nvPicPr>
                <p:blipFill>
                  <a:blip r:embed="rId2"/>
                  <a:stretch>
                    <a:fillRect/>
                  </a:stretch>
                </p:blipFill>
                <p:spPr>
                  <a:xfrm>
                    <a:off x="604347" y="2557876"/>
                    <a:ext cx="213577" cy="317169"/>
                  </a:xfrm>
                  <a:prstGeom prst="rect">
                    <a:avLst/>
                  </a:prstGeom>
                </p:spPr>
              </p:pic>
              <p:pic>
                <p:nvPicPr>
                  <p:cNvPr id="94" name="Imagen 93"/>
                  <p:cNvPicPr>
                    <a:picLocks noChangeAspect="1"/>
                  </p:cNvPicPr>
                  <p:nvPr/>
                </p:nvPicPr>
                <p:blipFill>
                  <a:blip r:embed="rId2"/>
                  <a:stretch>
                    <a:fillRect/>
                  </a:stretch>
                </p:blipFill>
                <p:spPr>
                  <a:xfrm>
                    <a:off x="625976" y="2890808"/>
                    <a:ext cx="213577" cy="317169"/>
                  </a:xfrm>
                  <a:prstGeom prst="rect">
                    <a:avLst/>
                  </a:prstGeom>
                </p:spPr>
              </p:pic>
            </p:grpSp>
            <p:grpSp>
              <p:nvGrpSpPr>
                <p:cNvPr id="75" name="Grupo 74"/>
                <p:cNvGrpSpPr/>
                <p:nvPr/>
              </p:nvGrpSpPr>
              <p:grpSpPr>
                <a:xfrm>
                  <a:off x="745389" y="1242604"/>
                  <a:ext cx="246564" cy="1970372"/>
                  <a:chOff x="592989" y="1237605"/>
                  <a:chExt cx="246564" cy="1970372"/>
                </a:xfrm>
              </p:grpSpPr>
              <p:pic>
                <p:nvPicPr>
                  <p:cNvPr id="83" name="Imagen 82"/>
                  <p:cNvPicPr>
                    <a:picLocks noChangeAspect="1"/>
                  </p:cNvPicPr>
                  <p:nvPr/>
                </p:nvPicPr>
                <p:blipFill>
                  <a:blip r:embed="rId2"/>
                  <a:stretch>
                    <a:fillRect/>
                  </a:stretch>
                </p:blipFill>
                <p:spPr>
                  <a:xfrm>
                    <a:off x="592990" y="1582540"/>
                    <a:ext cx="213577" cy="317169"/>
                  </a:xfrm>
                  <a:prstGeom prst="rect">
                    <a:avLst/>
                  </a:prstGeom>
                </p:spPr>
              </p:pic>
              <p:pic>
                <p:nvPicPr>
                  <p:cNvPr id="84" name="Imagen 83"/>
                  <p:cNvPicPr>
                    <a:picLocks noChangeAspect="1"/>
                  </p:cNvPicPr>
                  <p:nvPr/>
                </p:nvPicPr>
                <p:blipFill>
                  <a:blip r:embed="rId2"/>
                  <a:stretch>
                    <a:fillRect/>
                  </a:stretch>
                </p:blipFill>
                <p:spPr>
                  <a:xfrm>
                    <a:off x="592990" y="1237605"/>
                    <a:ext cx="213577" cy="317169"/>
                  </a:xfrm>
                  <a:prstGeom prst="rect">
                    <a:avLst/>
                  </a:prstGeom>
                </p:spPr>
              </p:pic>
              <p:pic>
                <p:nvPicPr>
                  <p:cNvPr id="85" name="Imagen 84"/>
                  <p:cNvPicPr>
                    <a:picLocks noChangeAspect="1"/>
                  </p:cNvPicPr>
                  <p:nvPr/>
                </p:nvPicPr>
                <p:blipFill>
                  <a:blip r:embed="rId2"/>
                  <a:stretch>
                    <a:fillRect/>
                  </a:stretch>
                </p:blipFill>
                <p:spPr>
                  <a:xfrm>
                    <a:off x="592989" y="1927475"/>
                    <a:ext cx="213577" cy="317169"/>
                  </a:xfrm>
                  <a:prstGeom prst="rect">
                    <a:avLst/>
                  </a:prstGeom>
                </p:spPr>
              </p:pic>
              <p:pic>
                <p:nvPicPr>
                  <p:cNvPr id="86" name="Imagen 85"/>
                  <p:cNvPicPr>
                    <a:picLocks noChangeAspect="1"/>
                  </p:cNvPicPr>
                  <p:nvPr/>
                </p:nvPicPr>
                <p:blipFill>
                  <a:blip r:embed="rId2"/>
                  <a:stretch>
                    <a:fillRect/>
                  </a:stretch>
                </p:blipFill>
                <p:spPr>
                  <a:xfrm>
                    <a:off x="604347" y="2240707"/>
                    <a:ext cx="190860" cy="317169"/>
                  </a:xfrm>
                  <a:prstGeom prst="rect">
                    <a:avLst/>
                  </a:prstGeom>
                </p:spPr>
              </p:pic>
              <p:pic>
                <p:nvPicPr>
                  <p:cNvPr id="87" name="Imagen 86"/>
                  <p:cNvPicPr>
                    <a:picLocks noChangeAspect="1"/>
                  </p:cNvPicPr>
                  <p:nvPr/>
                </p:nvPicPr>
                <p:blipFill>
                  <a:blip r:embed="rId2"/>
                  <a:stretch>
                    <a:fillRect/>
                  </a:stretch>
                </p:blipFill>
                <p:spPr>
                  <a:xfrm>
                    <a:off x="604347" y="2557876"/>
                    <a:ext cx="213577" cy="317169"/>
                  </a:xfrm>
                  <a:prstGeom prst="rect">
                    <a:avLst/>
                  </a:prstGeom>
                </p:spPr>
              </p:pic>
              <p:pic>
                <p:nvPicPr>
                  <p:cNvPr id="88" name="Imagen 87"/>
                  <p:cNvPicPr>
                    <a:picLocks noChangeAspect="1"/>
                  </p:cNvPicPr>
                  <p:nvPr/>
                </p:nvPicPr>
                <p:blipFill>
                  <a:blip r:embed="rId2"/>
                  <a:stretch>
                    <a:fillRect/>
                  </a:stretch>
                </p:blipFill>
                <p:spPr>
                  <a:xfrm>
                    <a:off x="625976" y="2890808"/>
                    <a:ext cx="213577" cy="317169"/>
                  </a:xfrm>
                  <a:prstGeom prst="rect">
                    <a:avLst/>
                  </a:prstGeom>
                </p:spPr>
              </p:pic>
            </p:grpSp>
            <p:grpSp>
              <p:nvGrpSpPr>
                <p:cNvPr id="76" name="Grupo 75"/>
                <p:cNvGrpSpPr/>
                <p:nvPr/>
              </p:nvGrpSpPr>
              <p:grpSpPr>
                <a:xfrm>
                  <a:off x="1085076" y="1242604"/>
                  <a:ext cx="246564" cy="1970372"/>
                  <a:chOff x="592989" y="1237605"/>
                  <a:chExt cx="246564" cy="1970372"/>
                </a:xfrm>
              </p:grpSpPr>
              <p:pic>
                <p:nvPicPr>
                  <p:cNvPr id="77" name="Imagen 76"/>
                  <p:cNvPicPr>
                    <a:picLocks noChangeAspect="1"/>
                  </p:cNvPicPr>
                  <p:nvPr/>
                </p:nvPicPr>
                <p:blipFill>
                  <a:blip r:embed="rId2"/>
                  <a:stretch>
                    <a:fillRect/>
                  </a:stretch>
                </p:blipFill>
                <p:spPr>
                  <a:xfrm>
                    <a:off x="592990" y="1582540"/>
                    <a:ext cx="213577" cy="317169"/>
                  </a:xfrm>
                  <a:prstGeom prst="rect">
                    <a:avLst/>
                  </a:prstGeom>
                </p:spPr>
              </p:pic>
              <p:pic>
                <p:nvPicPr>
                  <p:cNvPr id="78" name="Imagen 77"/>
                  <p:cNvPicPr>
                    <a:picLocks noChangeAspect="1"/>
                  </p:cNvPicPr>
                  <p:nvPr/>
                </p:nvPicPr>
                <p:blipFill>
                  <a:blip r:embed="rId2"/>
                  <a:stretch>
                    <a:fillRect/>
                  </a:stretch>
                </p:blipFill>
                <p:spPr>
                  <a:xfrm>
                    <a:off x="592990" y="1237605"/>
                    <a:ext cx="213577" cy="317169"/>
                  </a:xfrm>
                  <a:prstGeom prst="rect">
                    <a:avLst/>
                  </a:prstGeom>
                </p:spPr>
              </p:pic>
              <p:pic>
                <p:nvPicPr>
                  <p:cNvPr id="79" name="Imagen 78"/>
                  <p:cNvPicPr>
                    <a:picLocks noChangeAspect="1"/>
                  </p:cNvPicPr>
                  <p:nvPr/>
                </p:nvPicPr>
                <p:blipFill>
                  <a:blip r:embed="rId2"/>
                  <a:stretch>
                    <a:fillRect/>
                  </a:stretch>
                </p:blipFill>
                <p:spPr>
                  <a:xfrm>
                    <a:off x="592989" y="1927475"/>
                    <a:ext cx="213577" cy="317169"/>
                  </a:xfrm>
                  <a:prstGeom prst="rect">
                    <a:avLst/>
                  </a:prstGeom>
                </p:spPr>
              </p:pic>
              <p:pic>
                <p:nvPicPr>
                  <p:cNvPr id="80" name="Imagen 79"/>
                  <p:cNvPicPr>
                    <a:picLocks noChangeAspect="1"/>
                  </p:cNvPicPr>
                  <p:nvPr/>
                </p:nvPicPr>
                <p:blipFill>
                  <a:blip r:embed="rId2"/>
                  <a:stretch>
                    <a:fillRect/>
                  </a:stretch>
                </p:blipFill>
                <p:spPr>
                  <a:xfrm>
                    <a:off x="604347" y="2240707"/>
                    <a:ext cx="190860" cy="317169"/>
                  </a:xfrm>
                  <a:prstGeom prst="rect">
                    <a:avLst/>
                  </a:prstGeom>
                </p:spPr>
              </p:pic>
              <p:pic>
                <p:nvPicPr>
                  <p:cNvPr id="81" name="Imagen 80"/>
                  <p:cNvPicPr>
                    <a:picLocks noChangeAspect="1"/>
                  </p:cNvPicPr>
                  <p:nvPr/>
                </p:nvPicPr>
                <p:blipFill>
                  <a:blip r:embed="rId2"/>
                  <a:stretch>
                    <a:fillRect/>
                  </a:stretch>
                </p:blipFill>
                <p:spPr>
                  <a:xfrm>
                    <a:off x="604347" y="2557876"/>
                    <a:ext cx="213577" cy="317169"/>
                  </a:xfrm>
                  <a:prstGeom prst="rect">
                    <a:avLst/>
                  </a:prstGeom>
                </p:spPr>
              </p:pic>
              <p:pic>
                <p:nvPicPr>
                  <p:cNvPr id="82" name="Imagen 81"/>
                  <p:cNvPicPr>
                    <a:picLocks noChangeAspect="1"/>
                  </p:cNvPicPr>
                  <p:nvPr/>
                </p:nvPicPr>
                <p:blipFill>
                  <a:blip r:embed="rId2"/>
                  <a:stretch>
                    <a:fillRect/>
                  </a:stretch>
                </p:blipFill>
                <p:spPr>
                  <a:xfrm>
                    <a:off x="625976" y="2890808"/>
                    <a:ext cx="213577" cy="317169"/>
                  </a:xfrm>
                  <a:prstGeom prst="rect">
                    <a:avLst/>
                  </a:prstGeom>
                </p:spPr>
              </p:pic>
            </p:grpSp>
          </p:grpSp>
          <p:grpSp>
            <p:nvGrpSpPr>
              <p:cNvPr id="101" name="Grupo 100"/>
              <p:cNvGrpSpPr/>
              <p:nvPr/>
            </p:nvGrpSpPr>
            <p:grpSpPr>
              <a:xfrm>
                <a:off x="3319650" y="1253592"/>
                <a:ext cx="738651" cy="1984227"/>
                <a:chOff x="592989" y="1228749"/>
                <a:chExt cx="738651" cy="1984227"/>
              </a:xfrm>
            </p:grpSpPr>
            <p:grpSp>
              <p:nvGrpSpPr>
                <p:cNvPr id="102" name="Grupo 101"/>
                <p:cNvGrpSpPr/>
                <p:nvPr/>
              </p:nvGrpSpPr>
              <p:grpSpPr>
                <a:xfrm>
                  <a:off x="592989" y="1237605"/>
                  <a:ext cx="246564" cy="1970372"/>
                  <a:chOff x="592989" y="1237605"/>
                  <a:chExt cx="246564" cy="1970372"/>
                </a:xfrm>
              </p:grpSpPr>
              <p:pic>
                <p:nvPicPr>
                  <p:cNvPr id="124" name="Imagen 123"/>
                  <p:cNvPicPr>
                    <a:picLocks noChangeAspect="1"/>
                  </p:cNvPicPr>
                  <p:nvPr/>
                </p:nvPicPr>
                <p:blipFill>
                  <a:blip r:embed="rId2"/>
                  <a:stretch>
                    <a:fillRect/>
                  </a:stretch>
                </p:blipFill>
                <p:spPr>
                  <a:xfrm>
                    <a:off x="592990" y="1582540"/>
                    <a:ext cx="213577" cy="317169"/>
                  </a:xfrm>
                  <a:prstGeom prst="rect">
                    <a:avLst/>
                  </a:prstGeom>
                </p:spPr>
              </p:pic>
              <p:pic>
                <p:nvPicPr>
                  <p:cNvPr id="125" name="Imagen 124"/>
                  <p:cNvPicPr>
                    <a:picLocks noChangeAspect="1"/>
                  </p:cNvPicPr>
                  <p:nvPr/>
                </p:nvPicPr>
                <p:blipFill>
                  <a:blip r:embed="rId2"/>
                  <a:stretch>
                    <a:fillRect/>
                  </a:stretch>
                </p:blipFill>
                <p:spPr>
                  <a:xfrm>
                    <a:off x="592990" y="1237605"/>
                    <a:ext cx="213577" cy="317169"/>
                  </a:xfrm>
                  <a:prstGeom prst="rect">
                    <a:avLst/>
                  </a:prstGeom>
                </p:spPr>
              </p:pic>
              <p:pic>
                <p:nvPicPr>
                  <p:cNvPr id="126" name="Imagen 125"/>
                  <p:cNvPicPr>
                    <a:picLocks noChangeAspect="1"/>
                  </p:cNvPicPr>
                  <p:nvPr/>
                </p:nvPicPr>
                <p:blipFill>
                  <a:blip r:embed="rId2"/>
                  <a:stretch>
                    <a:fillRect/>
                  </a:stretch>
                </p:blipFill>
                <p:spPr>
                  <a:xfrm>
                    <a:off x="592989" y="1927475"/>
                    <a:ext cx="213577" cy="317169"/>
                  </a:xfrm>
                  <a:prstGeom prst="rect">
                    <a:avLst/>
                  </a:prstGeom>
                </p:spPr>
              </p:pic>
              <p:pic>
                <p:nvPicPr>
                  <p:cNvPr id="127" name="Imagen 126"/>
                  <p:cNvPicPr>
                    <a:picLocks noChangeAspect="1"/>
                  </p:cNvPicPr>
                  <p:nvPr/>
                </p:nvPicPr>
                <p:blipFill>
                  <a:blip r:embed="rId2"/>
                  <a:stretch>
                    <a:fillRect/>
                  </a:stretch>
                </p:blipFill>
                <p:spPr>
                  <a:xfrm>
                    <a:off x="604347" y="2240707"/>
                    <a:ext cx="190860" cy="317169"/>
                  </a:xfrm>
                  <a:prstGeom prst="rect">
                    <a:avLst/>
                  </a:prstGeom>
                </p:spPr>
              </p:pic>
              <p:pic>
                <p:nvPicPr>
                  <p:cNvPr id="128" name="Imagen 127"/>
                  <p:cNvPicPr>
                    <a:picLocks noChangeAspect="1"/>
                  </p:cNvPicPr>
                  <p:nvPr/>
                </p:nvPicPr>
                <p:blipFill>
                  <a:blip r:embed="rId2"/>
                  <a:stretch>
                    <a:fillRect/>
                  </a:stretch>
                </p:blipFill>
                <p:spPr>
                  <a:xfrm>
                    <a:off x="604347" y="2557876"/>
                    <a:ext cx="213577" cy="317169"/>
                  </a:xfrm>
                  <a:prstGeom prst="rect">
                    <a:avLst/>
                  </a:prstGeom>
                </p:spPr>
              </p:pic>
              <p:pic>
                <p:nvPicPr>
                  <p:cNvPr id="129" name="Imagen 128"/>
                  <p:cNvPicPr>
                    <a:picLocks noChangeAspect="1"/>
                  </p:cNvPicPr>
                  <p:nvPr/>
                </p:nvPicPr>
                <p:blipFill>
                  <a:blip r:embed="rId2"/>
                  <a:stretch>
                    <a:fillRect/>
                  </a:stretch>
                </p:blipFill>
                <p:spPr>
                  <a:xfrm>
                    <a:off x="625976" y="2890808"/>
                    <a:ext cx="213577" cy="317169"/>
                  </a:xfrm>
                  <a:prstGeom prst="rect">
                    <a:avLst/>
                  </a:prstGeom>
                </p:spPr>
              </p:pic>
            </p:grpSp>
            <p:grpSp>
              <p:nvGrpSpPr>
                <p:cNvPr id="103" name="Grupo 102"/>
                <p:cNvGrpSpPr/>
                <p:nvPr/>
              </p:nvGrpSpPr>
              <p:grpSpPr>
                <a:xfrm>
                  <a:off x="902573" y="1228749"/>
                  <a:ext cx="246564" cy="1970372"/>
                  <a:chOff x="592989" y="1237605"/>
                  <a:chExt cx="246564" cy="1970372"/>
                </a:xfrm>
              </p:grpSpPr>
              <p:pic>
                <p:nvPicPr>
                  <p:cNvPr id="118" name="Imagen 117"/>
                  <p:cNvPicPr>
                    <a:picLocks noChangeAspect="1"/>
                  </p:cNvPicPr>
                  <p:nvPr/>
                </p:nvPicPr>
                <p:blipFill>
                  <a:blip r:embed="rId2"/>
                  <a:stretch>
                    <a:fillRect/>
                  </a:stretch>
                </p:blipFill>
                <p:spPr>
                  <a:xfrm>
                    <a:off x="592990" y="1582540"/>
                    <a:ext cx="213577" cy="317169"/>
                  </a:xfrm>
                  <a:prstGeom prst="rect">
                    <a:avLst/>
                  </a:prstGeom>
                </p:spPr>
              </p:pic>
              <p:pic>
                <p:nvPicPr>
                  <p:cNvPr id="119" name="Imagen 118"/>
                  <p:cNvPicPr>
                    <a:picLocks noChangeAspect="1"/>
                  </p:cNvPicPr>
                  <p:nvPr/>
                </p:nvPicPr>
                <p:blipFill>
                  <a:blip r:embed="rId2"/>
                  <a:stretch>
                    <a:fillRect/>
                  </a:stretch>
                </p:blipFill>
                <p:spPr>
                  <a:xfrm>
                    <a:off x="592990" y="1237605"/>
                    <a:ext cx="213577" cy="317169"/>
                  </a:xfrm>
                  <a:prstGeom prst="rect">
                    <a:avLst/>
                  </a:prstGeom>
                </p:spPr>
              </p:pic>
              <p:pic>
                <p:nvPicPr>
                  <p:cNvPr id="120" name="Imagen 119"/>
                  <p:cNvPicPr>
                    <a:picLocks noChangeAspect="1"/>
                  </p:cNvPicPr>
                  <p:nvPr/>
                </p:nvPicPr>
                <p:blipFill>
                  <a:blip r:embed="rId2"/>
                  <a:stretch>
                    <a:fillRect/>
                  </a:stretch>
                </p:blipFill>
                <p:spPr>
                  <a:xfrm>
                    <a:off x="592989" y="1927475"/>
                    <a:ext cx="213577" cy="317169"/>
                  </a:xfrm>
                  <a:prstGeom prst="rect">
                    <a:avLst/>
                  </a:prstGeom>
                </p:spPr>
              </p:pic>
              <p:pic>
                <p:nvPicPr>
                  <p:cNvPr id="121" name="Imagen 120"/>
                  <p:cNvPicPr>
                    <a:picLocks noChangeAspect="1"/>
                  </p:cNvPicPr>
                  <p:nvPr/>
                </p:nvPicPr>
                <p:blipFill>
                  <a:blip r:embed="rId2"/>
                  <a:stretch>
                    <a:fillRect/>
                  </a:stretch>
                </p:blipFill>
                <p:spPr>
                  <a:xfrm>
                    <a:off x="604347" y="2240707"/>
                    <a:ext cx="190860" cy="317169"/>
                  </a:xfrm>
                  <a:prstGeom prst="rect">
                    <a:avLst/>
                  </a:prstGeom>
                </p:spPr>
              </p:pic>
              <p:pic>
                <p:nvPicPr>
                  <p:cNvPr id="122" name="Imagen 121"/>
                  <p:cNvPicPr>
                    <a:picLocks noChangeAspect="1"/>
                  </p:cNvPicPr>
                  <p:nvPr/>
                </p:nvPicPr>
                <p:blipFill>
                  <a:blip r:embed="rId2"/>
                  <a:stretch>
                    <a:fillRect/>
                  </a:stretch>
                </p:blipFill>
                <p:spPr>
                  <a:xfrm>
                    <a:off x="604347" y="2557876"/>
                    <a:ext cx="213577" cy="317169"/>
                  </a:xfrm>
                  <a:prstGeom prst="rect">
                    <a:avLst/>
                  </a:prstGeom>
                </p:spPr>
              </p:pic>
              <p:pic>
                <p:nvPicPr>
                  <p:cNvPr id="123" name="Imagen 122"/>
                  <p:cNvPicPr>
                    <a:picLocks noChangeAspect="1"/>
                  </p:cNvPicPr>
                  <p:nvPr/>
                </p:nvPicPr>
                <p:blipFill>
                  <a:blip r:embed="rId2"/>
                  <a:stretch>
                    <a:fillRect/>
                  </a:stretch>
                </p:blipFill>
                <p:spPr>
                  <a:xfrm>
                    <a:off x="625976" y="2890808"/>
                    <a:ext cx="213577" cy="317169"/>
                  </a:xfrm>
                  <a:prstGeom prst="rect">
                    <a:avLst/>
                  </a:prstGeom>
                </p:spPr>
              </p:pic>
            </p:grpSp>
            <p:grpSp>
              <p:nvGrpSpPr>
                <p:cNvPr id="104" name="Grupo 103"/>
                <p:cNvGrpSpPr/>
                <p:nvPr/>
              </p:nvGrpSpPr>
              <p:grpSpPr>
                <a:xfrm>
                  <a:off x="745389" y="1242604"/>
                  <a:ext cx="246564" cy="1970372"/>
                  <a:chOff x="592989" y="1237605"/>
                  <a:chExt cx="246564" cy="1970372"/>
                </a:xfrm>
              </p:grpSpPr>
              <p:pic>
                <p:nvPicPr>
                  <p:cNvPr id="112" name="Imagen 111"/>
                  <p:cNvPicPr>
                    <a:picLocks noChangeAspect="1"/>
                  </p:cNvPicPr>
                  <p:nvPr/>
                </p:nvPicPr>
                <p:blipFill>
                  <a:blip r:embed="rId2"/>
                  <a:stretch>
                    <a:fillRect/>
                  </a:stretch>
                </p:blipFill>
                <p:spPr>
                  <a:xfrm>
                    <a:off x="592990" y="1582540"/>
                    <a:ext cx="213577" cy="317169"/>
                  </a:xfrm>
                  <a:prstGeom prst="rect">
                    <a:avLst/>
                  </a:prstGeom>
                </p:spPr>
              </p:pic>
              <p:pic>
                <p:nvPicPr>
                  <p:cNvPr id="113" name="Imagen 112"/>
                  <p:cNvPicPr>
                    <a:picLocks noChangeAspect="1"/>
                  </p:cNvPicPr>
                  <p:nvPr/>
                </p:nvPicPr>
                <p:blipFill>
                  <a:blip r:embed="rId2"/>
                  <a:stretch>
                    <a:fillRect/>
                  </a:stretch>
                </p:blipFill>
                <p:spPr>
                  <a:xfrm>
                    <a:off x="592990" y="1237605"/>
                    <a:ext cx="213577" cy="317169"/>
                  </a:xfrm>
                  <a:prstGeom prst="rect">
                    <a:avLst/>
                  </a:prstGeom>
                </p:spPr>
              </p:pic>
              <p:pic>
                <p:nvPicPr>
                  <p:cNvPr id="114" name="Imagen 113"/>
                  <p:cNvPicPr>
                    <a:picLocks noChangeAspect="1"/>
                  </p:cNvPicPr>
                  <p:nvPr/>
                </p:nvPicPr>
                <p:blipFill>
                  <a:blip r:embed="rId2"/>
                  <a:stretch>
                    <a:fillRect/>
                  </a:stretch>
                </p:blipFill>
                <p:spPr>
                  <a:xfrm>
                    <a:off x="592989" y="1927475"/>
                    <a:ext cx="213577" cy="317169"/>
                  </a:xfrm>
                  <a:prstGeom prst="rect">
                    <a:avLst/>
                  </a:prstGeom>
                </p:spPr>
              </p:pic>
              <p:pic>
                <p:nvPicPr>
                  <p:cNvPr id="115" name="Imagen 114"/>
                  <p:cNvPicPr>
                    <a:picLocks noChangeAspect="1"/>
                  </p:cNvPicPr>
                  <p:nvPr/>
                </p:nvPicPr>
                <p:blipFill>
                  <a:blip r:embed="rId2"/>
                  <a:stretch>
                    <a:fillRect/>
                  </a:stretch>
                </p:blipFill>
                <p:spPr>
                  <a:xfrm>
                    <a:off x="604347" y="2240707"/>
                    <a:ext cx="190860" cy="317169"/>
                  </a:xfrm>
                  <a:prstGeom prst="rect">
                    <a:avLst/>
                  </a:prstGeom>
                </p:spPr>
              </p:pic>
              <p:pic>
                <p:nvPicPr>
                  <p:cNvPr id="116" name="Imagen 115"/>
                  <p:cNvPicPr>
                    <a:picLocks noChangeAspect="1"/>
                  </p:cNvPicPr>
                  <p:nvPr/>
                </p:nvPicPr>
                <p:blipFill>
                  <a:blip r:embed="rId2"/>
                  <a:stretch>
                    <a:fillRect/>
                  </a:stretch>
                </p:blipFill>
                <p:spPr>
                  <a:xfrm>
                    <a:off x="604347" y="2557876"/>
                    <a:ext cx="213577" cy="317169"/>
                  </a:xfrm>
                  <a:prstGeom prst="rect">
                    <a:avLst/>
                  </a:prstGeom>
                </p:spPr>
              </p:pic>
              <p:pic>
                <p:nvPicPr>
                  <p:cNvPr id="117" name="Imagen 116"/>
                  <p:cNvPicPr>
                    <a:picLocks noChangeAspect="1"/>
                  </p:cNvPicPr>
                  <p:nvPr/>
                </p:nvPicPr>
                <p:blipFill>
                  <a:blip r:embed="rId2"/>
                  <a:stretch>
                    <a:fillRect/>
                  </a:stretch>
                </p:blipFill>
                <p:spPr>
                  <a:xfrm>
                    <a:off x="625976" y="2890808"/>
                    <a:ext cx="213577" cy="317169"/>
                  </a:xfrm>
                  <a:prstGeom prst="rect">
                    <a:avLst/>
                  </a:prstGeom>
                </p:spPr>
              </p:pic>
            </p:grpSp>
            <p:grpSp>
              <p:nvGrpSpPr>
                <p:cNvPr id="105" name="Grupo 104"/>
                <p:cNvGrpSpPr/>
                <p:nvPr/>
              </p:nvGrpSpPr>
              <p:grpSpPr>
                <a:xfrm>
                  <a:off x="1085076" y="1242604"/>
                  <a:ext cx="246564" cy="1970372"/>
                  <a:chOff x="592989" y="1237605"/>
                  <a:chExt cx="246564" cy="1970372"/>
                </a:xfrm>
              </p:grpSpPr>
              <p:pic>
                <p:nvPicPr>
                  <p:cNvPr id="106" name="Imagen 105"/>
                  <p:cNvPicPr>
                    <a:picLocks noChangeAspect="1"/>
                  </p:cNvPicPr>
                  <p:nvPr/>
                </p:nvPicPr>
                <p:blipFill>
                  <a:blip r:embed="rId2"/>
                  <a:stretch>
                    <a:fillRect/>
                  </a:stretch>
                </p:blipFill>
                <p:spPr>
                  <a:xfrm>
                    <a:off x="592990" y="1582540"/>
                    <a:ext cx="213577" cy="317169"/>
                  </a:xfrm>
                  <a:prstGeom prst="rect">
                    <a:avLst/>
                  </a:prstGeom>
                </p:spPr>
              </p:pic>
              <p:pic>
                <p:nvPicPr>
                  <p:cNvPr id="107" name="Imagen 106"/>
                  <p:cNvPicPr>
                    <a:picLocks noChangeAspect="1"/>
                  </p:cNvPicPr>
                  <p:nvPr/>
                </p:nvPicPr>
                <p:blipFill>
                  <a:blip r:embed="rId2"/>
                  <a:stretch>
                    <a:fillRect/>
                  </a:stretch>
                </p:blipFill>
                <p:spPr>
                  <a:xfrm>
                    <a:off x="592990" y="1237605"/>
                    <a:ext cx="213577" cy="317169"/>
                  </a:xfrm>
                  <a:prstGeom prst="rect">
                    <a:avLst/>
                  </a:prstGeom>
                </p:spPr>
              </p:pic>
              <p:pic>
                <p:nvPicPr>
                  <p:cNvPr id="108" name="Imagen 107"/>
                  <p:cNvPicPr>
                    <a:picLocks noChangeAspect="1"/>
                  </p:cNvPicPr>
                  <p:nvPr/>
                </p:nvPicPr>
                <p:blipFill>
                  <a:blip r:embed="rId2"/>
                  <a:stretch>
                    <a:fillRect/>
                  </a:stretch>
                </p:blipFill>
                <p:spPr>
                  <a:xfrm>
                    <a:off x="592989" y="1927475"/>
                    <a:ext cx="213577" cy="317169"/>
                  </a:xfrm>
                  <a:prstGeom prst="rect">
                    <a:avLst/>
                  </a:prstGeom>
                </p:spPr>
              </p:pic>
              <p:pic>
                <p:nvPicPr>
                  <p:cNvPr id="109" name="Imagen 108"/>
                  <p:cNvPicPr>
                    <a:picLocks noChangeAspect="1"/>
                  </p:cNvPicPr>
                  <p:nvPr/>
                </p:nvPicPr>
                <p:blipFill>
                  <a:blip r:embed="rId2"/>
                  <a:stretch>
                    <a:fillRect/>
                  </a:stretch>
                </p:blipFill>
                <p:spPr>
                  <a:xfrm>
                    <a:off x="604347" y="2240707"/>
                    <a:ext cx="190860" cy="317169"/>
                  </a:xfrm>
                  <a:prstGeom prst="rect">
                    <a:avLst/>
                  </a:prstGeom>
                </p:spPr>
              </p:pic>
              <p:pic>
                <p:nvPicPr>
                  <p:cNvPr id="110" name="Imagen 109"/>
                  <p:cNvPicPr>
                    <a:picLocks noChangeAspect="1"/>
                  </p:cNvPicPr>
                  <p:nvPr/>
                </p:nvPicPr>
                <p:blipFill>
                  <a:blip r:embed="rId2"/>
                  <a:stretch>
                    <a:fillRect/>
                  </a:stretch>
                </p:blipFill>
                <p:spPr>
                  <a:xfrm>
                    <a:off x="604347" y="2557876"/>
                    <a:ext cx="213577" cy="317169"/>
                  </a:xfrm>
                  <a:prstGeom prst="rect">
                    <a:avLst/>
                  </a:prstGeom>
                </p:spPr>
              </p:pic>
              <p:pic>
                <p:nvPicPr>
                  <p:cNvPr id="111" name="Imagen 110"/>
                  <p:cNvPicPr>
                    <a:picLocks noChangeAspect="1"/>
                  </p:cNvPicPr>
                  <p:nvPr/>
                </p:nvPicPr>
                <p:blipFill>
                  <a:blip r:embed="rId2"/>
                  <a:stretch>
                    <a:fillRect/>
                  </a:stretch>
                </p:blipFill>
                <p:spPr>
                  <a:xfrm>
                    <a:off x="625976" y="2890808"/>
                    <a:ext cx="213577" cy="317169"/>
                  </a:xfrm>
                  <a:prstGeom prst="rect">
                    <a:avLst/>
                  </a:prstGeom>
                </p:spPr>
              </p:pic>
            </p:grpSp>
          </p:grpSp>
          <p:grpSp>
            <p:nvGrpSpPr>
              <p:cNvPr id="130" name="Grupo 129"/>
              <p:cNvGrpSpPr/>
              <p:nvPr/>
            </p:nvGrpSpPr>
            <p:grpSpPr>
              <a:xfrm>
                <a:off x="1955912" y="1264580"/>
                <a:ext cx="738651" cy="1984227"/>
                <a:chOff x="592989" y="1228749"/>
                <a:chExt cx="738651" cy="1984227"/>
              </a:xfrm>
            </p:grpSpPr>
            <p:grpSp>
              <p:nvGrpSpPr>
                <p:cNvPr id="131" name="Grupo 130"/>
                <p:cNvGrpSpPr/>
                <p:nvPr/>
              </p:nvGrpSpPr>
              <p:grpSpPr>
                <a:xfrm>
                  <a:off x="592989" y="1237605"/>
                  <a:ext cx="246564" cy="1970372"/>
                  <a:chOff x="592989" y="1237605"/>
                  <a:chExt cx="246564" cy="1970372"/>
                </a:xfrm>
              </p:grpSpPr>
              <p:pic>
                <p:nvPicPr>
                  <p:cNvPr id="153" name="Imagen 152"/>
                  <p:cNvPicPr>
                    <a:picLocks noChangeAspect="1"/>
                  </p:cNvPicPr>
                  <p:nvPr/>
                </p:nvPicPr>
                <p:blipFill>
                  <a:blip r:embed="rId2"/>
                  <a:stretch>
                    <a:fillRect/>
                  </a:stretch>
                </p:blipFill>
                <p:spPr>
                  <a:xfrm>
                    <a:off x="592990" y="1582540"/>
                    <a:ext cx="213577" cy="317169"/>
                  </a:xfrm>
                  <a:prstGeom prst="rect">
                    <a:avLst/>
                  </a:prstGeom>
                </p:spPr>
              </p:pic>
              <p:pic>
                <p:nvPicPr>
                  <p:cNvPr id="154" name="Imagen 153"/>
                  <p:cNvPicPr>
                    <a:picLocks noChangeAspect="1"/>
                  </p:cNvPicPr>
                  <p:nvPr/>
                </p:nvPicPr>
                <p:blipFill>
                  <a:blip r:embed="rId2"/>
                  <a:stretch>
                    <a:fillRect/>
                  </a:stretch>
                </p:blipFill>
                <p:spPr>
                  <a:xfrm>
                    <a:off x="592990" y="1237605"/>
                    <a:ext cx="213577" cy="317169"/>
                  </a:xfrm>
                  <a:prstGeom prst="rect">
                    <a:avLst/>
                  </a:prstGeom>
                </p:spPr>
              </p:pic>
              <p:pic>
                <p:nvPicPr>
                  <p:cNvPr id="155" name="Imagen 154"/>
                  <p:cNvPicPr>
                    <a:picLocks noChangeAspect="1"/>
                  </p:cNvPicPr>
                  <p:nvPr/>
                </p:nvPicPr>
                <p:blipFill>
                  <a:blip r:embed="rId2"/>
                  <a:stretch>
                    <a:fillRect/>
                  </a:stretch>
                </p:blipFill>
                <p:spPr>
                  <a:xfrm>
                    <a:off x="592989" y="1927475"/>
                    <a:ext cx="213577" cy="317169"/>
                  </a:xfrm>
                  <a:prstGeom prst="rect">
                    <a:avLst/>
                  </a:prstGeom>
                </p:spPr>
              </p:pic>
              <p:pic>
                <p:nvPicPr>
                  <p:cNvPr id="156" name="Imagen 155"/>
                  <p:cNvPicPr>
                    <a:picLocks noChangeAspect="1"/>
                  </p:cNvPicPr>
                  <p:nvPr/>
                </p:nvPicPr>
                <p:blipFill>
                  <a:blip r:embed="rId2"/>
                  <a:stretch>
                    <a:fillRect/>
                  </a:stretch>
                </p:blipFill>
                <p:spPr>
                  <a:xfrm>
                    <a:off x="604347" y="2240707"/>
                    <a:ext cx="190860" cy="317169"/>
                  </a:xfrm>
                  <a:prstGeom prst="rect">
                    <a:avLst/>
                  </a:prstGeom>
                </p:spPr>
              </p:pic>
              <p:pic>
                <p:nvPicPr>
                  <p:cNvPr id="157" name="Imagen 156"/>
                  <p:cNvPicPr>
                    <a:picLocks noChangeAspect="1"/>
                  </p:cNvPicPr>
                  <p:nvPr/>
                </p:nvPicPr>
                <p:blipFill>
                  <a:blip r:embed="rId2"/>
                  <a:stretch>
                    <a:fillRect/>
                  </a:stretch>
                </p:blipFill>
                <p:spPr>
                  <a:xfrm>
                    <a:off x="604347" y="2557876"/>
                    <a:ext cx="213577" cy="317169"/>
                  </a:xfrm>
                  <a:prstGeom prst="rect">
                    <a:avLst/>
                  </a:prstGeom>
                </p:spPr>
              </p:pic>
              <p:pic>
                <p:nvPicPr>
                  <p:cNvPr id="158" name="Imagen 157"/>
                  <p:cNvPicPr>
                    <a:picLocks noChangeAspect="1"/>
                  </p:cNvPicPr>
                  <p:nvPr/>
                </p:nvPicPr>
                <p:blipFill>
                  <a:blip r:embed="rId2"/>
                  <a:stretch>
                    <a:fillRect/>
                  </a:stretch>
                </p:blipFill>
                <p:spPr>
                  <a:xfrm>
                    <a:off x="625976" y="2890808"/>
                    <a:ext cx="213577" cy="317169"/>
                  </a:xfrm>
                  <a:prstGeom prst="rect">
                    <a:avLst/>
                  </a:prstGeom>
                </p:spPr>
              </p:pic>
            </p:grpSp>
            <p:grpSp>
              <p:nvGrpSpPr>
                <p:cNvPr id="132" name="Grupo 131"/>
                <p:cNvGrpSpPr/>
                <p:nvPr/>
              </p:nvGrpSpPr>
              <p:grpSpPr>
                <a:xfrm>
                  <a:off x="902573" y="1228749"/>
                  <a:ext cx="246564" cy="1970372"/>
                  <a:chOff x="592989" y="1237605"/>
                  <a:chExt cx="246564" cy="1970372"/>
                </a:xfrm>
              </p:grpSpPr>
              <p:pic>
                <p:nvPicPr>
                  <p:cNvPr id="147" name="Imagen 146"/>
                  <p:cNvPicPr>
                    <a:picLocks noChangeAspect="1"/>
                  </p:cNvPicPr>
                  <p:nvPr/>
                </p:nvPicPr>
                <p:blipFill>
                  <a:blip r:embed="rId2"/>
                  <a:stretch>
                    <a:fillRect/>
                  </a:stretch>
                </p:blipFill>
                <p:spPr>
                  <a:xfrm>
                    <a:off x="592990" y="1582540"/>
                    <a:ext cx="213577" cy="317169"/>
                  </a:xfrm>
                  <a:prstGeom prst="rect">
                    <a:avLst/>
                  </a:prstGeom>
                </p:spPr>
              </p:pic>
              <p:pic>
                <p:nvPicPr>
                  <p:cNvPr id="148" name="Imagen 147"/>
                  <p:cNvPicPr>
                    <a:picLocks noChangeAspect="1"/>
                  </p:cNvPicPr>
                  <p:nvPr/>
                </p:nvPicPr>
                <p:blipFill>
                  <a:blip r:embed="rId2"/>
                  <a:stretch>
                    <a:fillRect/>
                  </a:stretch>
                </p:blipFill>
                <p:spPr>
                  <a:xfrm>
                    <a:off x="592990" y="1237605"/>
                    <a:ext cx="213577" cy="317169"/>
                  </a:xfrm>
                  <a:prstGeom prst="rect">
                    <a:avLst/>
                  </a:prstGeom>
                </p:spPr>
              </p:pic>
              <p:pic>
                <p:nvPicPr>
                  <p:cNvPr id="149" name="Imagen 148"/>
                  <p:cNvPicPr>
                    <a:picLocks noChangeAspect="1"/>
                  </p:cNvPicPr>
                  <p:nvPr/>
                </p:nvPicPr>
                <p:blipFill>
                  <a:blip r:embed="rId2"/>
                  <a:stretch>
                    <a:fillRect/>
                  </a:stretch>
                </p:blipFill>
                <p:spPr>
                  <a:xfrm>
                    <a:off x="592989" y="1927475"/>
                    <a:ext cx="213577" cy="317169"/>
                  </a:xfrm>
                  <a:prstGeom prst="rect">
                    <a:avLst/>
                  </a:prstGeom>
                </p:spPr>
              </p:pic>
              <p:pic>
                <p:nvPicPr>
                  <p:cNvPr id="150" name="Imagen 149"/>
                  <p:cNvPicPr>
                    <a:picLocks noChangeAspect="1"/>
                  </p:cNvPicPr>
                  <p:nvPr/>
                </p:nvPicPr>
                <p:blipFill>
                  <a:blip r:embed="rId2"/>
                  <a:stretch>
                    <a:fillRect/>
                  </a:stretch>
                </p:blipFill>
                <p:spPr>
                  <a:xfrm>
                    <a:off x="604347" y="2240707"/>
                    <a:ext cx="190860" cy="317169"/>
                  </a:xfrm>
                  <a:prstGeom prst="rect">
                    <a:avLst/>
                  </a:prstGeom>
                </p:spPr>
              </p:pic>
              <p:pic>
                <p:nvPicPr>
                  <p:cNvPr id="151" name="Imagen 150"/>
                  <p:cNvPicPr>
                    <a:picLocks noChangeAspect="1"/>
                  </p:cNvPicPr>
                  <p:nvPr/>
                </p:nvPicPr>
                <p:blipFill>
                  <a:blip r:embed="rId2"/>
                  <a:stretch>
                    <a:fillRect/>
                  </a:stretch>
                </p:blipFill>
                <p:spPr>
                  <a:xfrm>
                    <a:off x="604347" y="2557876"/>
                    <a:ext cx="213577" cy="317169"/>
                  </a:xfrm>
                  <a:prstGeom prst="rect">
                    <a:avLst/>
                  </a:prstGeom>
                </p:spPr>
              </p:pic>
              <p:pic>
                <p:nvPicPr>
                  <p:cNvPr id="152" name="Imagen 151"/>
                  <p:cNvPicPr>
                    <a:picLocks noChangeAspect="1"/>
                  </p:cNvPicPr>
                  <p:nvPr/>
                </p:nvPicPr>
                <p:blipFill>
                  <a:blip r:embed="rId2"/>
                  <a:stretch>
                    <a:fillRect/>
                  </a:stretch>
                </p:blipFill>
                <p:spPr>
                  <a:xfrm>
                    <a:off x="625976" y="2890808"/>
                    <a:ext cx="213577" cy="317169"/>
                  </a:xfrm>
                  <a:prstGeom prst="rect">
                    <a:avLst/>
                  </a:prstGeom>
                </p:spPr>
              </p:pic>
            </p:grpSp>
            <p:grpSp>
              <p:nvGrpSpPr>
                <p:cNvPr id="133" name="Grupo 132"/>
                <p:cNvGrpSpPr/>
                <p:nvPr/>
              </p:nvGrpSpPr>
              <p:grpSpPr>
                <a:xfrm>
                  <a:off x="745389" y="1242604"/>
                  <a:ext cx="246564" cy="1970372"/>
                  <a:chOff x="592989" y="1237605"/>
                  <a:chExt cx="246564" cy="1970372"/>
                </a:xfrm>
              </p:grpSpPr>
              <p:pic>
                <p:nvPicPr>
                  <p:cNvPr id="141" name="Imagen 140"/>
                  <p:cNvPicPr>
                    <a:picLocks noChangeAspect="1"/>
                  </p:cNvPicPr>
                  <p:nvPr/>
                </p:nvPicPr>
                <p:blipFill>
                  <a:blip r:embed="rId2"/>
                  <a:stretch>
                    <a:fillRect/>
                  </a:stretch>
                </p:blipFill>
                <p:spPr>
                  <a:xfrm>
                    <a:off x="592990" y="1582540"/>
                    <a:ext cx="213577" cy="317169"/>
                  </a:xfrm>
                  <a:prstGeom prst="rect">
                    <a:avLst/>
                  </a:prstGeom>
                </p:spPr>
              </p:pic>
              <p:pic>
                <p:nvPicPr>
                  <p:cNvPr id="142" name="Imagen 141"/>
                  <p:cNvPicPr>
                    <a:picLocks noChangeAspect="1"/>
                  </p:cNvPicPr>
                  <p:nvPr/>
                </p:nvPicPr>
                <p:blipFill>
                  <a:blip r:embed="rId2"/>
                  <a:stretch>
                    <a:fillRect/>
                  </a:stretch>
                </p:blipFill>
                <p:spPr>
                  <a:xfrm>
                    <a:off x="592990" y="1237605"/>
                    <a:ext cx="213577" cy="317169"/>
                  </a:xfrm>
                  <a:prstGeom prst="rect">
                    <a:avLst/>
                  </a:prstGeom>
                </p:spPr>
              </p:pic>
              <p:pic>
                <p:nvPicPr>
                  <p:cNvPr id="143" name="Imagen 142"/>
                  <p:cNvPicPr>
                    <a:picLocks noChangeAspect="1"/>
                  </p:cNvPicPr>
                  <p:nvPr/>
                </p:nvPicPr>
                <p:blipFill>
                  <a:blip r:embed="rId2"/>
                  <a:stretch>
                    <a:fillRect/>
                  </a:stretch>
                </p:blipFill>
                <p:spPr>
                  <a:xfrm>
                    <a:off x="592989" y="1927475"/>
                    <a:ext cx="213577" cy="317169"/>
                  </a:xfrm>
                  <a:prstGeom prst="rect">
                    <a:avLst/>
                  </a:prstGeom>
                </p:spPr>
              </p:pic>
              <p:pic>
                <p:nvPicPr>
                  <p:cNvPr id="144" name="Imagen 143"/>
                  <p:cNvPicPr>
                    <a:picLocks noChangeAspect="1"/>
                  </p:cNvPicPr>
                  <p:nvPr/>
                </p:nvPicPr>
                <p:blipFill>
                  <a:blip r:embed="rId2"/>
                  <a:stretch>
                    <a:fillRect/>
                  </a:stretch>
                </p:blipFill>
                <p:spPr>
                  <a:xfrm>
                    <a:off x="604347" y="2240707"/>
                    <a:ext cx="190860" cy="317169"/>
                  </a:xfrm>
                  <a:prstGeom prst="rect">
                    <a:avLst/>
                  </a:prstGeom>
                </p:spPr>
              </p:pic>
              <p:pic>
                <p:nvPicPr>
                  <p:cNvPr id="145" name="Imagen 144"/>
                  <p:cNvPicPr>
                    <a:picLocks noChangeAspect="1"/>
                  </p:cNvPicPr>
                  <p:nvPr/>
                </p:nvPicPr>
                <p:blipFill>
                  <a:blip r:embed="rId2"/>
                  <a:stretch>
                    <a:fillRect/>
                  </a:stretch>
                </p:blipFill>
                <p:spPr>
                  <a:xfrm>
                    <a:off x="604347" y="2557876"/>
                    <a:ext cx="213577" cy="317169"/>
                  </a:xfrm>
                  <a:prstGeom prst="rect">
                    <a:avLst/>
                  </a:prstGeom>
                </p:spPr>
              </p:pic>
              <p:pic>
                <p:nvPicPr>
                  <p:cNvPr id="146" name="Imagen 145"/>
                  <p:cNvPicPr>
                    <a:picLocks noChangeAspect="1"/>
                  </p:cNvPicPr>
                  <p:nvPr/>
                </p:nvPicPr>
                <p:blipFill>
                  <a:blip r:embed="rId2"/>
                  <a:stretch>
                    <a:fillRect/>
                  </a:stretch>
                </p:blipFill>
                <p:spPr>
                  <a:xfrm>
                    <a:off x="625976" y="2890808"/>
                    <a:ext cx="213577" cy="317169"/>
                  </a:xfrm>
                  <a:prstGeom prst="rect">
                    <a:avLst/>
                  </a:prstGeom>
                </p:spPr>
              </p:pic>
            </p:grpSp>
            <p:grpSp>
              <p:nvGrpSpPr>
                <p:cNvPr id="134" name="Grupo 133"/>
                <p:cNvGrpSpPr/>
                <p:nvPr/>
              </p:nvGrpSpPr>
              <p:grpSpPr>
                <a:xfrm>
                  <a:off x="1085076" y="1242604"/>
                  <a:ext cx="246564" cy="1970372"/>
                  <a:chOff x="592989" y="1237605"/>
                  <a:chExt cx="246564" cy="1970372"/>
                </a:xfrm>
              </p:grpSpPr>
              <p:pic>
                <p:nvPicPr>
                  <p:cNvPr id="135" name="Imagen 134"/>
                  <p:cNvPicPr>
                    <a:picLocks noChangeAspect="1"/>
                  </p:cNvPicPr>
                  <p:nvPr/>
                </p:nvPicPr>
                <p:blipFill>
                  <a:blip r:embed="rId2"/>
                  <a:stretch>
                    <a:fillRect/>
                  </a:stretch>
                </p:blipFill>
                <p:spPr>
                  <a:xfrm>
                    <a:off x="592990" y="1582540"/>
                    <a:ext cx="213577" cy="317169"/>
                  </a:xfrm>
                  <a:prstGeom prst="rect">
                    <a:avLst/>
                  </a:prstGeom>
                </p:spPr>
              </p:pic>
              <p:pic>
                <p:nvPicPr>
                  <p:cNvPr id="136" name="Imagen 135"/>
                  <p:cNvPicPr>
                    <a:picLocks noChangeAspect="1"/>
                  </p:cNvPicPr>
                  <p:nvPr/>
                </p:nvPicPr>
                <p:blipFill>
                  <a:blip r:embed="rId2"/>
                  <a:stretch>
                    <a:fillRect/>
                  </a:stretch>
                </p:blipFill>
                <p:spPr>
                  <a:xfrm>
                    <a:off x="592990" y="1237605"/>
                    <a:ext cx="213577" cy="317169"/>
                  </a:xfrm>
                  <a:prstGeom prst="rect">
                    <a:avLst/>
                  </a:prstGeom>
                </p:spPr>
              </p:pic>
              <p:pic>
                <p:nvPicPr>
                  <p:cNvPr id="137" name="Imagen 136"/>
                  <p:cNvPicPr>
                    <a:picLocks noChangeAspect="1"/>
                  </p:cNvPicPr>
                  <p:nvPr/>
                </p:nvPicPr>
                <p:blipFill>
                  <a:blip r:embed="rId2"/>
                  <a:stretch>
                    <a:fillRect/>
                  </a:stretch>
                </p:blipFill>
                <p:spPr>
                  <a:xfrm>
                    <a:off x="592989" y="1927475"/>
                    <a:ext cx="213577" cy="317169"/>
                  </a:xfrm>
                  <a:prstGeom prst="rect">
                    <a:avLst/>
                  </a:prstGeom>
                </p:spPr>
              </p:pic>
              <p:pic>
                <p:nvPicPr>
                  <p:cNvPr id="138" name="Imagen 137"/>
                  <p:cNvPicPr>
                    <a:picLocks noChangeAspect="1"/>
                  </p:cNvPicPr>
                  <p:nvPr/>
                </p:nvPicPr>
                <p:blipFill>
                  <a:blip r:embed="rId2"/>
                  <a:stretch>
                    <a:fillRect/>
                  </a:stretch>
                </p:blipFill>
                <p:spPr>
                  <a:xfrm>
                    <a:off x="604347" y="2240707"/>
                    <a:ext cx="190860" cy="317169"/>
                  </a:xfrm>
                  <a:prstGeom prst="rect">
                    <a:avLst/>
                  </a:prstGeom>
                </p:spPr>
              </p:pic>
              <p:pic>
                <p:nvPicPr>
                  <p:cNvPr id="139" name="Imagen 138"/>
                  <p:cNvPicPr>
                    <a:picLocks noChangeAspect="1"/>
                  </p:cNvPicPr>
                  <p:nvPr/>
                </p:nvPicPr>
                <p:blipFill>
                  <a:blip r:embed="rId2"/>
                  <a:stretch>
                    <a:fillRect/>
                  </a:stretch>
                </p:blipFill>
                <p:spPr>
                  <a:xfrm>
                    <a:off x="604347" y="2557876"/>
                    <a:ext cx="213577" cy="317169"/>
                  </a:xfrm>
                  <a:prstGeom prst="rect">
                    <a:avLst/>
                  </a:prstGeom>
                </p:spPr>
              </p:pic>
              <p:pic>
                <p:nvPicPr>
                  <p:cNvPr id="140" name="Imagen 139"/>
                  <p:cNvPicPr>
                    <a:picLocks noChangeAspect="1"/>
                  </p:cNvPicPr>
                  <p:nvPr/>
                </p:nvPicPr>
                <p:blipFill>
                  <a:blip r:embed="rId2"/>
                  <a:stretch>
                    <a:fillRect/>
                  </a:stretch>
                </p:blipFill>
                <p:spPr>
                  <a:xfrm>
                    <a:off x="625976" y="2890808"/>
                    <a:ext cx="213577" cy="317169"/>
                  </a:xfrm>
                  <a:prstGeom prst="rect">
                    <a:avLst/>
                  </a:prstGeom>
                </p:spPr>
              </p:pic>
            </p:grpSp>
          </p:grpSp>
          <p:grpSp>
            <p:nvGrpSpPr>
              <p:cNvPr id="159" name="Grupo 158"/>
              <p:cNvGrpSpPr/>
              <p:nvPr/>
            </p:nvGrpSpPr>
            <p:grpSpPr>
              <a:xfrm>
                <a:off x="630619" y="1239737"/>
                <a:ext cx="738651" cy="1984227"/>
                <a:chOff x="592989" y="1228749"/>
                <a:chExt cx="738651" cy="1984227"/>
              </a:xfrm>
            </p:grpSpPr>
            <p:grpSp>
              <p:nvGrpSpPr>
                <p:cNvPr id="160" name="Grupo 159"/>
                <p:cNvGrpSpPr/>
                <p:nvPr/>
              </p:nvGrpSpPr>
              <p:grpSpPr>
                <a:xfrm>
                  <a:off x="592989" y="1237605"/>
                  <a:ext cx="246564" cy="1970372"/>
                  <a:chOff x="592989" y="1237605"/>
                  <a:chExt cx="246564" cy="1970372"/>
                </a:xfrm>
              </p:grpSpPr>
              <p:pic>
                <p:nvPicPr>
                  <p:cNvPr id="182" name="Imagen 181"/>
                  <p:cNvPicPr>
                    <a:picLocks noChangeAspect="1"/>
                  </p:cNvPicPr>
                  <p:nvPr/>
                </p:nvPicPr>
                <p:blipFill>
                  <a:blip r:embed="rId2"/>
                  <a:stretch>
                    <a:fillRect/>
                  </a:stretch>
                </p:blipFill>
                <p:spPr>
                  <a:xfrm>
                    <a:off x="592990" y="1582540"/>
                    <a:ext cx="213577" cy="317169"/>
                  </a:xfrm>
                  <a:prstGeom prst="rect">
                    <a:avLst/>
                  </a:prstGeom>
                </p:spPr>
              </p:pic>
              <p:pic>
                <p:nvPicPr>
                  <p:cNvPr id="183" name="Imagen 182"/>
                  <p:cNvPicPr>
                    <a:picLocks noChangeAspect="1"/>
                  </p:cNvPicPr>
                  <p:nvPr/>
                </p:nvPicPr>
                <p:blipFill>
                  <a:blip r:embed="rId2"/>
                  <a:stretch>
                    <a:fillRect/>
                  </a:stretch>
                </p:blipFill>
                <p:spPr>
                  <a:xfrm>
                    <a:off x="592990" y="1237605"/>
                    <a:ext cx="213577" cy="317169"/>
                  </a:xfrm>
                  <a:prstGeom prst="rect">
                    <a:avLst/>
                  </a:prstGeom>
                </p:spPr>
              </p:pic>
              <p:pic>
                <p:nvPicPr>
                  <p:cNvPr id="184" name="Imagen 183"/>
                  <p:cNvPicPr>
                    <a:picLocks noChangeAspect="1"/>
                  </p:cNvPicPr>
                  <p:nvPr/>
                </p:nvPicPr>
                <p:blipFill>
                  <a:blip r:embed="rId2"/>
                  <a:stretch>
                    <a:fillRect/>
                  </a:stretch>
                </p:blipFill>
                <p:spPr>
                  <a:xfrm>
                    <a:off x="592989" y="1927475"/>
                    <a:ext cx="213577" cy="317169"/>
                  </a:xfrm>
                  <a:prstGeom prst="rect">
                    <a:avLst/>
                  </a:prstGeom>
                </p:spPr>
              </p:pic>
              <p:pic>
                <p:nvPicPr>
                  <p:cNvPr id="185" name="Imagen 184"/>
                  <p:cNvPicPr>
                    <a:picLocks noChangeAspect="1"/>
                  </p:cNvPicPr>
                  <p:nvPr/>
                </p:nvPicPr>
                <p:blipFill>
                  <a:blip r:embed="rId2"/>
                  <a:stretch>
                    <a:fillRect/>
                  </a:stretch>
                </p:blipFill>
                <p:spPr>
                  <a:xfrm>
                    <a:off x="604347" y="2240707"/>
                    <a:ext cx="190860" cy="317169"/>
                  </a:xfrm>
                  <a:prstGeom prst="rect">
                    <a:avLst/>
                  </a:prstGeom>
                </p:spPr>
              </p:pic>
              <p:pic>
                <p:nvPicPr>
                  <p:cNvPr id="186" name="Imagen 185"/>
                  <p:cNvPicPr>
                    <a:picLocks noChangeAspect="1"/>
                  </p:cNvPicPr>
                  <p:nvPr/>
                </p:nvPicPr>
                <p:blipFill>
                  <a:blip r:embed="rId2"/>
                  <a:stretch>
                    <a:fillRect/>
                  </a:stretch>
                </p:blipFill>
                <p:spPr>
                  <a:xfrm>
                    <a:off x="604347" y="2557876"/>
                    <a:ext cx="213577" cy="317169"/>
                  </a:xfrm>
                  <a:prstGeom prst="rect">
                    <a:avLst/>
                  </a:prstGeom>
                </p:spPr>
              </p:pic>
              <p:pic>
                <p:nvPicPr>
                  <p:cNvPr id="187" name="Imagen 186"/>
                  <p:cNvPicPr>
                    <a:picLocks noChangeAspect="1"/>
                  </p:cNvPicPr>
                  <p:nvPr/>
                </p:nvPicPr>
                <p:blipFill>
                  <a:blip r:embed="rId2"/>
                  <a:stretch>
                    <a:fillRect/>
                  </a:stretch>
                </p:blipFill>
                <p:spPr>
                  <a:xfrm>
                    <a:off x="625976" y="2890808"/>
                    <a:ext cx="213577" cy="317169"/>
                  </a:xfrm>
                  <a:prstGeom prst="rect">
                    <a:avLst/>
                  </a:prstGeom>
                </p:spPr>
              </p:pic>
            </p:grpSp>
            <p:grpSp>
              <p:nvGrpSpPr>
                <p:cNvPr id="161" name="Grupo 160"/>
                <p:cNvGrpSpPr/>
                <p:nvPr/>
              </p:nvGrpSpPr>
              <p:grpSpPr>
                <a:xfrm>
                  <a:off x="902573" y="1228749"/>
                  <a:ext cx="246564" cy="1970372"/>
                  <a:chOff x="592989" y="1237605"/>
                  <a:chExt cx="246564" cy="1970372"/>
                </a:xfrm>
              </p:grpSpPr>
              <p:pic>
                <p:nvPicPr>
                  <p:cNvPr id="176" name="Imagen 175"/>
                  <p:cNvPicPr>
                    <a:picLocks noChangeAspect="1"/>
                  </p:cNvPicPr>
                  <p:nvPr/>
                </p:nvPicPr>
                <p:blipFill>
                  <a:blip r:embed="rId2"/>
                  <a:stretch>
                    <a:fillRect/>
                  </a:stretch>
                </p:blipFill>
                <p:spPr>
                  <a:xfrm>
                    <a:off x="592990" y="1582540"/>
                    <a:ext cx="213577" cy="317169"/>
                  </a:xfrm>
                  <a:prstGeom prst="rect">
                    <a:avLst/>
                  </a:prstGeom>
                </p:spPr>
              </p:pic>
              <p:pic>
                <p:nvPicPr>
                  <p:cNvPr id="177" name="Imagen 176"/>
                  <p:cNvPicPr>
                    <a:picLocks noChangeAspect="1"/>
                  </p:cNvPicPr>
                  <p:nvPr/>
                </p:nvPicPr>
                <p:blipFill>
                  <a:blip r:embed="rId2"/>
                  <a:stretch>
                    <a:fillRect/>
                  </a:stretch>
                </p:blipFill>
                <p:spPr>
                  <a:xfrm>
                    <a:off x="592990" y="1237605"/>
                    <a:ext cx="213577" cy="317169"/>
                  </a:xfrm>
                  <a:prstGeom prst="rect">
                    <a:avLst/>
                  </a:prstGeom>
                </p:spPr>
              </p:pic>
              <p:pic>
                <p:nvPicPr>
                  <p:cNvPr id="178" name="Imagen 177"/>
                  <p:cNvPicPr>
                    <a:picLocks noChangeAspect="1"/>
                  </p:cNvPicPr>
                  <p:nvPr/>
                </p:nvPicPr>
                <p:blipFill>
                  <a:blip r:embed="rId2"/>
                  <a:stretch>
                    <a:fillRect/>
                  </a:stretch>
                </p:blipFill>
                <p:spPr>
                  <a:xfrm>
                    <a:off x="592989" y="1927475"/>
                    <a:ext cx="213577" cy="317169"/>
                  </a:xfrm>
                  <a:prstGeom prst="rect">
                    <a:avLst/>
                  </a:prstGeom>
                </p:spPr>
              </p:pic>
              <p:pic>
                <p:nvPicPr>
                  <p:cNvPr id="179" name="Imagen 178"/>
                  <p:cNvPicPr>
                    <a:picLocks noChangeAspect="1"/>
                  </p:cNvPicPr>
                  <p:nvPr/>
                </p:nvPicPr>
                <p:blipFill>
                  <a:blip r:embed="rId2"/>
                  <a:stretch>
                    <a:fillRect/>
                  </a:stretch>
                </p:blipFill>
                <p:spPr>
                  <a:xfrm>
                    <a:off x="604347" y="2240707"/>
                    <a:ext cx="190860" cy="317169"/>
                  </a:xfrm>
                  <a:prstGeom prst="rect">
                    <a:avLst/>
                  </a:prstGeom>
                </p:spPr>
              </p:pic>
              <p:pic>
                <p:nvPicPr>
                  <p:cNvPr id="180" name="Imagen 179"/>
                  <p:cNvPicPr>
                    <a:picLocks noChangeAspect="1"/>
                  </p:cNvPicPr>
                  <p:nvPr/>
                </p:nvPicPr>
                <p:blipFill>
                  <a:blip r:embed="rId2"/>
                  <a:stretch>
                    <a:fillRect/>
                  </a:stretch>
                </p:blipFill>
                <p:spPr>
                  <a:xfrm>
                    <a:off x="604347" y="2557876"/>
                    <a:ext cx="213577" cy="317169"/>
                  </a:xfrm>
                  <a:prstGeom prst="rect">
                    <a:avLst/>
                  </a:prstGeom>
                </p:spPr>
              </p:pic>
              <p:pic>
                <p:nvPicPr>
                  <p:cNvPr id="181" name="Imagen 180"/>
                  <p:cNvPicPr>
                    <a:picLocks noChangeAspect="1"/>
                  </p:cNvPicPr>
                  <p:nvPr/>
                </p:nvPicPr>
                <p:blipFill>
                  <a:blip r:embed="rId2"/>
                  <a:stretch>
                    <a:fillRect/>
                  </a:stretch>
                </p:blipFill>
                <p:spPr>
                  <a:xfrm>
                    <a:off x="625976" y="2890808"/>
                    <a:ext cx="213577" cy="317169"/>
                  </a:xfrm>
                  <a:prstGeom prst="rect">
                    <a:avLst/>
                  </a:prstGeom>
                </p:spPr>
              </p:pic>
            </p:grpSp>
            <p:grpSp>
              <p:nvGrpSpPr>
                <p:cNvPr id="162" name="Grupo 161"/>
                <p:cNvGrpSpPr/>
                <p:nvPr/>
              </p:nvGrpSpPr>
              <p:grpSpPr>
                <a:xfrm>
                  <a:off x="745389" y="1242604"/>
                  <a:ext cx="246564" cy="1970372"/>
                  <a:chOff x="592989" y="1237605"/>
                  <a:chExt cx="246564" cy="1970372"/>
                </a:xfrm>
              </p:grpSpPr>
              <p:pic>
                <p:nvPicPr>
                  <p:cNvPr id="170" name="Imagen 169"/>
                  <p:cNvPicPr>
                    <a:picLocks noChangeAspect="1"/>
                  </p:cNvPicPr>
                  <p:nvPr/>
                </p:nvPicPr>
                <p:blipFill>
                  <a:blip r:embed="rId2"/>
                  <a:stretch>
                    <a:fillRect/>
                  </a:stretch>
                </p:blipFill>
                <p:spPr>
                  <a:xfrm>
                    <a:off x="592990" y="1582540"/>
                    <a:ext cx="213577" cy="317169"/>
                  </a:xfrm>
                  <a:prstGeom prst="rect">
                    <a:avLst/>
                  </a:prstGeom>
                </p:spPr>
              </p:pic>
              <p:pic>
                <p:nvPicPr>
                  <p:cNvPr id="171" name="Imagen 170"/>
                  <p:cNvPicPr>
                    <a:picLocks noChangeAspect="1"/>
                  </p:cNvPicPr>
                  <p:nvPr/>
                </p:nvPicPr>
                <p:blipFill>
                  <a:blip r:embed="rId2"/>
                  <a:stretch>
                    <a:fillRect/>
                  </a:stretch>
                </p:blipFill>
                <p:spPr>
                  <a:xfrm>
                    <a:off x="592990" y="1237605"/>
                    <a:ext cx="213577" cy="317169"/>
                  </a:xfrm>
                  <a:prstGeom prst="rect">
                    <a:avLst/>
                  </a:prstGeom>
                </p:spPr>
              </p:pic>
              <p:pic>
                <p:nvPicPr>
                  <p:cNvPr id="172" name="Imagen 171"/>
                  <p:cNvPicPr>
                    <a:picLocks noChangeAspect="1"/>
                  </p:cNvPicPr>
                  <p:nvPr/>
                </p:nvPicPr>
                <p:blipFill>
                  <a:blip r:embed="rId2"/>
                  <a:stretch>
                    <a:fillRect/>
                  </a:stretch>
                </p:blipFill>
                <p:spPr>
                  <a:xfrm>
                    <a:off x="592989" y="1927475"/>
                    <a:ext cx="213577" cy="317169"/>
                  </a:xfrm>
                  <a:prstGeom prst="rect">
                    <a:avLst/>
                  </a:prstGeom>
                </p:spPr>
              </p:pic>
              <p:pic>
                <p:nvPicPr>
                  <p:cNvPr id="173" name="Imagen 172"/>
                  <p:cNvPicPr>
                    <a:picLocks noChangeAspect="1"/>
                  </p:cNvPicPr>
                  <p:nvPr/>
                </p:nvPicPr>
                <p:blipFill>
                  <a:blip r:embed="rId2"/>
                  <a:stretch>
                    <a:fillRect/>
                  </a:stretch>
                </p:blipFill>
                <p:spPr>
                  <a:xfrm>
                    <a:off x="604347" y="2240707"/>
                    <a:ext cx="190860" cy="317169"/>
                  </a:xfrm>
                  <a:prstGeom prst="rect">
                    <a:avLst/>
                  </a:prstGeom>
                </p:spPr>
              </p:pic>
              <p:pic>
                <p:nvPicPr>
                  <p:cNvPr id="174" name="Imagen 173"/>
                  <p:cNvPicPr>
                    <a:picLocks noChangeAspect="1"/>
                  </p:cNvPicPr>
                  <p:nvPr/>
                </p:nvPicPr>
                <p:blipFill>
                  <a:blip r:embed="rId2"/>
                  <a:stretch>
                    <a:fillRect/>
                  </a:stretch>
                </p:blipFill>
                <p:spPr>
                  <a:xfrm>
                    <a:off x="604347" y="2557876"/>
                    <a:ext cx="213577" cy="317169"/>
                  </a:xfrm>
                  <a:prstGeom prst="rect">
                    <a:avLst/>
                  </a:prstGeom>
                </p:spPr>
              </p:pic>
              <p:pic>
                <p:nvPicPr>
                  <p:cNvPr id="175" name="Imagen 174"/>
                  <p:cNvPicPr>
                    <a:picLocks noChangeAspect="1"/>
                  </p:cNvPicPr>
                  <p:nvPr/>
                </p:nvPicPr>
                <p:blipFill>
                  <a:blip r:embed="rId2"/>
                  <a:stretch>
                    <a:fillRect/>
                  </a:stretch>
                </p:blipFill>
                <p:spPr>
                  <a:xfrm>
                    <a:off x="625976" y="2890808"/>
                    <a:ext cx="213577" cy="317169"/>
                  </a:xfrm>
                  <a:prstGeom prst="rect">
                    <a:avLst/>
                  </a:prstGeom>
                </p:spPr>
              </p:pic>
            </p:grpSp>
            <p:grpSp>
              <p:nvGrpSpPr>
                <p:cNvPr id="163" name="Grupo 162"/>
                <p:cNvGrpSpPr/>
                <p:nvPr/>
              </p:nvGrpSpPr>
              <p:grpSpPr>
                <a:xfrm>
                  <a:off x="1085076" y="1242604"/>
                  <a:ext cx="246564" cy="1970372"/>
                  <a:chOff x="592989" y="1237605"/>
                  <a:chExt cx="246564" cy="1970372"/>
                </a:xfrm>
              </p:grpSpPr>
              <p:pic>
                <p:nvPicPr>
                  <p:cNvPr id="164" name="Imagen 163"/>
                  <p:cNvPicPr>
                    <a:picLocks noChangeAspect="1"/>
                  </p:cNvPicPr>
                  <p:nvPr/>
                </p:nvPicPr>
                <p:blipFill>
                  <a:blip r:embed="rId2"/>
                  <a:stretch>
                    <a:fillRect/>
                  </a:stretch>
                </p:blipFill>
                <p:spPr>
                  <a:xfrm>
                    <a:off x="592990" y="1582540"/>
                    <a:ext cx="213577" cy="317169"/>
                  </a:xfrm>
                  <a:prstGeom prst="rect">
                    <a:avLst/>
                  </a:prstGeom>
                </p:spPr>
              </p:pic>
              <p:pic>
                <p:nvPicPr>
                  <p:cNvPr id="165" name="Imagen 164"/>
                  <p:cNvPicPr>
                    <a:picLocks noChangeAspect="1"/>
                  </p:cNvPicPr>
                  <p:nvPr/>
                </p:nvPicPr>
                <p:blipFill>
                  <a:blip r:embed="rId2"/>
                  <a:stretch>
                    <a:fillRect/>
                  </a:stretch>
                </p:blipFill>
                <p:spPr>
                  <a:xfrm>
                    <a:off x="592990" y="1237605"/>
                    <a:ext cx="213577" cy="317169"/>
                  </a:xfrm>
                  <a:prstGeom prst="rect">
                    <a:avLst/>
                  </a:prstGeom>
                </p:spPr>
              </p:pic>
              <p:pic>
                <p:nvPicPr>
                  <p:cNvPr id="166" name="Imagen 165"/>
                  <p:cNvPicPr>
                    <a:picLocks noChangeAspect="1"/>
                  </p:cNvPicPr>
                  <p:nvPr/>
                </p:nvPicPr>
                <p:blipFill>
                  <a:blip r:embed="rId2"/>
                  <a:stretch>
                    <a:fillRect/>
                  </a:stretch>
                </p:blipFill>
                <p:spPr>
                  <a:xfrm>
                    <a:off x="592989" y="1927475"/>
                    <a:ext cx="213577" cy="317169"/>
                  </a:xfrm>
                  <a:prstGeom prst="rect">
                    <a:avLst/>
                  </a:prstGeom>
                </p:spPr>
              </p:pic>
              <p:pic>
                <p:nvPicPr>
                  <p:cNvPr id="167" name="Imagen 166"/>
                  <p:cNvPicPr>
                    <a:picLocks noChangeAspect="1"/>
                  </p:cNvPicPr>
                  <p:nvPr/>
                </p:nvPicPr>
                <p:blipFill>
                  <a:blip r:embed="rId2"/>
                  <a:stretch>
                    <a:fillRect/>
                  </a:stretch>
                </p:blipFill>
                <p:spPr>
                  <a:xfrm>
                    <a:off x="604347" y="2240707"/>
                    <a:ext cx="190860" cy="317169"/>
                  </a:xfrm>
                  <a:prstGeom prst="rect">
                    <a:avLst/>
                  </a:prstGeom>
                </p:spPr>
              </p:pic>
              <p:pic>
                <p:nvPicPr>
                  <p:cNvPr id="168" name="Imagen 167"/>
                  <p:cNvPicPr>
                    <a:picLocks noChangeAspect="1"/>
                  </p:cNvPicPr>
                  <p:nvPr/>
                </p:nvPicPr>
                <p:blipFill>
                  <a:blip r:embed="rId2"/>
                  <a:stretch>
                    <a:fillRect/>
                  </a:stretch>
                </p:blipFill>
                <p:spPr>
                  <a:xfrm>
                    <a:off x="604347" y="2557876"/>
                    <a:ext cx="213577" cy="317169"/>
                  </a:xfrm>
                  <a:prstGeom prst="rect">
                    <a:avLst/>
                  </a:prstGeom>
                </p:spPr>
              </p:pic>
              <p:pic>
                <p:nvPicPr>
                  <p:cNvPr id="169" name="Imagen 168"/>
                  <p:cNvPicPr>
                    <a:picLocks noChangeAspect="1"/>
                  </p:cNvPicPr>
                  <p:nvPr/>
                </p:nvPicPr>
                <p:blipFill>
                  <a:blip r:embed="rId2"/>
                  <a:stretch>
                    <a:fillRect/>
                  </a:stretch>
                </p:blipFill>
                <p:spPr>
                  <a:xfrm>
                    <a:off x="625976" y="2890808"/>
                    <a:ext cx="213577" cy="317169"/>
                  </a:xfrm>
                  <a:prstGeom prst="rect">
                    <a:avLst/>
                  </a:prstGeom>
                </p:spPr>
              </p:pic>
            </p:grpSp>
          </p:grpSp>
          <p:grpSp>
            <p:nvGrpSpPr>
              <p:cNvPr id="188" name="Grupo 187"/>
              <p:cNvGrpSpPr/>
              <p:nvPr/>
            </p:nvGrpSpPr>
            <p:grpSpPr>
              <a:xfrm>
                <a:off x="3966568" y="1268517"/>
                <a:ext cx="738651" cy="1984227"/>
                <a:chOff x="592989" y="1228749"/>
                <a:chExt cx="738651" cy="1984227"/>
              </a:xfrm>
            </p:grpSpPr>
            <p:grpSp>
              <p:nvGrpSpPr>
                <p:cNvPr id="189" name="Grupo 188"/>
                <p:cNvGrpSpPr/>
                <p:nvPr/>
              </p:nvGrpSpPr>
              <p:grpSpPr>
                <a:xfrm>
                  <a:off x="592989" y="1237605"/>
                  <a:ext cx="246564" cy="1970372"/>
                  <a:chOff x="592989" y="1237605"/>
                  <a:chExt cx="246564" cy="1970372"/>
                </a:xfrm>
              </p:grpSpPr>
              <p:pic>
                <p:nvPicPr>
                  <p:cNvPr id="211" name="Imagen 210"/>
                  <p:cNvPicPr>
                    <a:picLocks noChangeAspect="1"/>
                  </p:cNvPicPr>
                  <p:nvPr/>
                </p:nvPicPr>
                <p:blipFill>
                  <a:blip r:embed="rId2"/>
                  <a:stretch>
                    <a:fillRect/>
                  </a:stretch>
                </p:blipFill>
                <p:spPr>
                  <a:xfrm>
                    <a:off x="592990" y="1582540"/>
                    <a:ext cx="213577" cy="317169"/>
                  </a:xfrm>
                  <a:prstGeom prst="rect">
                    <a:avLst/>
                  </a:prstGeom>
                </p:spPr>
              </p:pic>
              <p:pic>
                <p:nvPicPr>
                  <p:cNvPr id="212" name="Imagen 211"/>
                  <p:cNvPicPr>
                    <a:picLocks noChangeAspect="1"/>
                  </p:cNvPicPr>
                  <p:nvPr/>
                </p:nvPicPr>
                <p:blipFill>
                  <a:blip r:embed="rId2"/>
                  <a:stretch>
                    <a:fillRect/>
                  </a:stretch>
                </p:blipFill>
                <p:spPr>
                  <a:xfrm>
                    <a:off x="592990" y="1237605"/>
                    <a:ext cx="213577" cy="317169"/>
                  </a:xfrm>
                  <a:prstGeom prst="rect">
                    <a:avLst/>
                  </a:prstGeom>
                </p:spPr>
              </p:pic>
              <p:pic>
                <p:nvPicPr>
                  <p:cNvPr id="213" name="Imagen 212"/>
                  <p:cNvPicPr>
                    <a:picLocks noChangeAspect="1"/>
                  </p:cNvPicPr>
                  <p:nvPr/>
                </p:nvPicPr>
                <p:blipFill>
                  <a:blip r:embed="rId2"/>
                  <a:stretch>
                    <a:fillRect/>
                  </a:stretch>
                </p:blipFill>
                <p:spPr>
                  <a:xfrm>
                    <a:off x="592989" y="1927475"/>
                    <a:ext cx="213577" cy="317169"/>
                  </a:xfrm>
                  <a:prstGeom prst="rect">
                    <a:avLst/>
                  </a:prstGeom>
                </p:spPr>
              </p:pic>
              <p:pic>
                <p:nvPicPr>
                  <p:cNvPr id="214" name="Imagen 213"/>
                  <p:cNvPicPr>
                    <a:picLocks noChangeAspect="1"/>
                  </p:cNvPicPr>
                  <p:nvPr/>
                </p:nvPicPr>
                <p:blipFill>
                  <a:blip r:embed="rId2"/>
                  <a:stretch>
                    <a:fillRect/>
                  </a:stretch>
                </p:blipFill>
                <p:spPr>
                  <a:xfrm>
                    <a:off x="604347" y="2240707"/>
                    <a:ext cx="190860" cy="317169"/>
                  </a:xfrm>
                  <a:prstGeom prst="rect">
                    <a:avLst/>
                  </a:prstGeom>
                </p:spPr>
              </p:pic>
              <p:pic>
                <p:nvPicPr>
                  <p:cNvPr id="215" name="Imagen 214"/>
                  <p:cNvPicPr>
                    <a:picLocks noChangeAspect="1"/>
                  </p:cNvPicPr>
                  <p:nvPr/>
                </p:nvPicPr>
                <p:blipFill>
                  <a:blip r:embed="rId2"/>
                  <a:stretch>
                    <a:fillRect/>
                  </a:stretch>
                </p:blipFill>
                <p:spPr>
                  <a:xfrm>
                    <a:off x="604347" y="2557876"/>
                    <a:ext cx="213577" cy="317169"/>
                  </a:xfrm>
                  <a:prstGeom prst="rect">
                    <a:avLst/>
                  </a:prstGeom>
                </p:spPr>
              </p:pic>
              <p:pic>
                <p:nvPicPr>
                  <p:cNvPr id="216" name="Imagen 215"/>
                  <p:cNvPicPr>
                    <a:picLocks noChangeAspect="1"/>
                  </p:cNvPicPr>
                  <p:nvPr/>
                </p:nvPicPr>
                <p:blipFill>
                  <a:blip r:embed="rId2"/>
                  <a:stretch>
                    <a:fillRect/>
                  </a:stretch>
                </p:blipFill>
                <p:spPr>
                  <a:xfrm>
                    <a:off x="625976" y="2890808"/>
                    <a:ext cx="213577" cy="317169"/>
                  </a:xfrm>
                  <a:prstGeom prst="rect">
                    <a:avLst/>
                  </a:prstGeom>
                </p:spPr>
              </p:pic>
            </p:grpSp>
            <p:grpSp>
              <p:nvGrpSpPr>
                <p:cNvPr id="190" name="Grupo 189"/>
                <p:cNvGrpSpPr/>
                <p:nvPr/>
              </p:nvGrpSpPr>
              <p:grpSpPr>
                <a:xfrm>
                  <a:off x="902573" y="1228749"/>
                  <a:ext cx="246564" cy="1970372"/>
                  <a:chOff x="592989" y="1237605"/>
                  <a:chExt cx="246564" cy="1970372"/>
                </a:xfrm>
              </p:grpSpPr>
              <p:pic>
                <p:nvPicPr>
                  <p:cNvPr id="205" name="Imagen 204"/>
                  <p:cNvPicPr>
                    <a:picLocks noChangeAspect="1"/>
                  </p:cNvPicPr>
                  <p:nvPr/>
                </p:nvPicPr>
                <p:blipFill>
                  <a:blip r:embed="rId2"/>
                  <a:stretch>
                    <a:fillRect/>
                  </a:stretch>
                </p:blipFill>
                <p:spPr>
                  <a:xfrm>
                    <a:off x="592990" y="1582540"/>
                    <a:ext cx="213577" cy="317169"/>
                  </a:xfrm>
                  <a:prstGeom prst="rect">
                    <a:avLst/>
                  </a:prstGeom>
                </p:spPr>
              </p:pic>
              <p:pic>
                <p:nvPicPr>
                  <p:cNvPr id="206" name="Imagen 205"/>
                  <p:cNvPicPr>
                    <a:picLocks noChangeAspect="1"/>
                  </p:cNvPicPr>
                  <p:nvPr/>
                </p:nvPicPr>
                <p:blipFill>
                  <a:blip r:embed="rId2"/>
                  <a:stretch>
                    <a:fillRect/>
                  </a:stretch>
                </p:blipFill>
                <p:spPr>
                  <a:xfrm>
                    <a:off x="592990" y="1237605"/>
                    <a:ext cx="213577" cy="317169"/>
                  </a:xfrm>
                  <a:prstGeom prst="rect">
                    <a:avLst/>
                  </a:prstGeom>
                </p:spPr>
              </p:pic>
              <p:pic>
                <p:nvPicPr>
                  <p:cNvPr id="207" name="Imagen 206"/>
                  <p:cNvPicPr>
                    <a:picLocks noChangeAspect="1"/>
                  </p:cNvPicPr>
                  <p:nvPr/>
                </p:nvPicPr>
                <p:blipFill>
                  <a:blip r:embed="rId2"/>
                  <a:stretch>
                    <a:fillRect/>
                  </a:stretch>
                </p:blipFill>
                <p:spPr>
                  <a:xfrm>
                    <a:off x="592989" y="1927475"/>
                    <a:ext cx="213577" cy="317169"/>
                  </a:xfrm>
                  <a:prstGeom prst="rect">
                    <a:avLst/>
                  </a:prstGeom>
                </p:spPr>
              </p:pic>
              <p:pic>
                <p:nvPicPr>
                  <p:cNvPr id="208" name="Imagen 207"/>
                  <p:cNvPicPr>
                    <a:picLocks noChangeAspect="1"/>
                  </p:cNvPicPr>
                  <p:nvPr/>
                </p:nvPicPr>
                <p:blipFill>
                  <a:blip r:embed="rId2"/>
                  <a:stretch>
                    <a:fillRect/>
                  </a:stretch>
                </p:blipFill>
                <p:spPr>
                  <a:xfrm>
                    <a:off x="604347" y="2240707"/>
                    <a:ext cx="190860" cy="317169"/>
                  </a:xfrm>
                  <a:prstGeom prst="rect">
                    <a:avLst/>
                  </a:prstGeom>
                </p:spPr>
              </p:pic>
              <p:pic>
                <p:nvPicPr>
                  <p:cNvPr id="209" name="Imagen 208"/>
                  <p:cNvPicPr>
                    <a:picLocks noChangeAspect="1"/>
                  </p:cNvPicPr>
                  <p:nvPr/>
                </p:nvPicPr>
                <p:blipFill>
                  <a:blip r:embed="rId2"/>
                  <a:stretch>
                    <a:fillRect/>
                  </a:stretch>
                </p:blipFill>
                <p:spPr>
                  <a:xfrm>
                    <a:off x="604347" y="2557876"/>
                    <a:ext cx="213577" cy="317169"/>
                  </a:xfrm>
                  <a:prstGeom prst="rect">
                    <a:avLst/>
                  </a:prstGeom>
                </p:spPr>
              </p:pic>
              <p:pic>
                <p:nvPicPr>
                  <p:cNvPr id="210" name="Imagen 209"/>
                  <p:cNvPicPr>
                    <a:picLocks noChangeAspect="1"/>
                  </p:cNvPicPr>
                  <p:nvPr/>
                </p:nvPicPr>
                <p:blipFill>
                  <a:blip r:embed="rId2"/>
                  <a:stretch>
                    <a:fillRect/>
                  </a:stretch>
                </p:blipFill>
                <p:spPr>
                  <a:xfrm>
                    <a:off x="625976" y="2890808"/>
                    <a:ext cx="213577" cy="317169"/>
                  </a:xfrm>
                  <a:prstGeom prst="rect">
                    <a:avLst/>
                  </a:prstGeom>
                </p:spPr>
              </p:pic>
            </p:grpSp>
            <p:grpSp>
              <p:nvGrpSpPr>
                <p:cNvPr id="191" name="Grupo 190"/>
                <p:cNvGrpSpPr/>
                <p:nvPr/>
              </p:nvGrpSpPr>
              <p:grpSpPr>
                <a:xfrm>
                  <a:off x="745389" y="1242604"/>
                  <a:ext cx="246564" cy="1970372"/>
                  <a:chOff x="592989" y="1237605"/>
                  <a:chExt cx="246564" cy="1970372"/>
                </a:xfrm>
              </p:grpSpPr>
              <p:pic>
                <p:nvPicPr>
                  <p:cNvPr id="199" name="Imagen 198"/>
                  <p:cNvPicPr>
                    <a:picLocks noChangeAspect="1"/>
                  </p:cNvPicPr>
                  <p:nvPr/>
                </p:nvPicPr>
                <p:blipFill>
                  <a:blip r:embed="rId2"/>
                  <a:stretch>
                    <a:fillRect/>
                  </a:stretch>
                </p:blipFill>
                <p:spPr>
                  <a:xfrm>
                    <a:off x="592990" y="1582540"/>
                    <a:ext cx="213577" cy="317169"/>
                  </a:xfrm>
                  <a:prstGeom prst="rect">
                    <a:avLst/>
                  </a:prstGeom>
                </p:spPr>
              </p:pic>
              <p:pic>
                <p:nvPicPr>
                  <p:cNvPr id="200" name="Imagen 199"/>
                  <p:cNvPicPr>
                    <a:picLocks noChangeAspect="1"/>
                  </p:cNvPicPr>
                  <p:nvPr/>
                </p:nvPicPr>
                <p:blipFill>
                  <a:blip r:embed="rId2"/>
                  <a:stretch>
                    <a:fillRect/>
                  </a:stretch>
                </p:blipFill>
                <p:spPr>
                  <a:xfrm>
                    <a:off x="592990" y="1237605"/>
                    <a:ext cx="213577" cy="317169"/>
                  </a:xfrm>
                  <a:prstGeom prst="rect">
                    <a:avLst/>
                  </a:prstGeom>
                </p:spPr>
              </p:pic>
              <p:pic>
                <p:nvPicPr>
                  <p:cNvPr id="201" name="Imagen 200"/>
                  <p:cNvPicPr>
                    <a:picLocks noChangeAspect="1"/>
                  </p:cNvPicPr>
                  <p:nvPr/>
                </p:nvPicPr>
                <p:blipFill>
                  <a:blip r:embed="rId2"/>
                  <a:stretch>
                    <a:fillRect/>
                  </a:stretch>
                </p:blipFill>
                <p:spPr>
                  <a:xfrm>
                    <a:off x="592989" y="1927475"/>
                    <a:ext cx="213577" cy="317169"/>
                  </a:xfrm>
                  <a:prstGeom prst="rect">
                    <a:avLst/>
                  </a:prstGeom>
                </p:spPr>
              </p:pic>
              <p:pic>
                <p:nvPicPr>
                  <p:cNvPr id="202" name="Imagen 201"/>
                  <p:cNvPicPr>
                    <a:picLocks noChangeAspect="1"/>
                  </p:cNvPicPr>
                  <p:nvPr/>
                </p:nvPicPr>
                <p:blipFill>
                  <a:blip r:embed="rId2"/>
                  <a:stretch>
                    <a:fillRect/>
                  </a:stretch>
                </p:blipFill>
                <p:spPr>
                  <a:xfrm>
                    <a:off x="604347" y="2240707"/>
                    <a:ext cx="190860" cy="317169"/>
                  </a:xfrm>
                  <a:prstGeom prst="rect">
                    <a:avLst/>
                  </a:prstGeom>
                </p:spPr>
              </p:pic>
              <p:pic>
                <p:nvPicPr>
                  <p:cNvPr id="203" name="Imagen 202"/>
                  <p:cNvPicPr>
                    <a:picLocks noChangeAspect="1"/>
                  </p:cNvPicPr>
                  <p:nvPr/>
                </p:nvPicPr>
                <p:blipFill>
                  <a:blip r:embed="rId2"/>
                  <a:stretch>
                    <a:fillRect/>
                  </a:stretch>
                </p:blipFill>
                <p:spPr>
                  <a:xfrm>
                    <a:off x="604347" y="2557876"/>
                    <a:ext cx="213577" cy="317169"/>
                  </a:xfrm>
                  <a:prstGeom prst="rect">
                    <a:avLst/>
                  </a:prstGeom>
                </p:spPr>
              </p:pic>
              <p:pic>
                <p:nvPicPr>
                  <p:cNvPr id="204" name="Imagen 203"/>
                  <p:cNvPicPr>
                    <a:picLocks noChangeAspect="1"/>
                  </p:cNvPicPr>
                  <p:nvPr/>
                </p:nvPicPr>
                <p:blipFill>
                  <a:blip r:embed="rId2"/>
                  <a:stretch>
                    <a:fillRect/>
                  </a:stretch>
                </p:blipFill>
                <p:spPr>
                  <a:xfrm>
                    <a:off x="625976" y="2890808"/>
                    <a:ext cx="213577" cy="317169"/>
                  </a:xfrm>
                  <a:prstGeom prst="rect">
                    <a:avLst/>
                  </a:prstGeom>
                </p:spPr>
              </p:pic>
            </p:grpSp>
            <p:grpSp>
              <p:nvGrpSpPr>
                <p:cNvPr id="192" name="Grupo 191"/>
                <p:cNvGrpSpPr/>
                <p:nvPr/>
              </p:nvGrpSpPr>
              <p:grpSpPr>
                <a:xfrm>
                  <a:off x="1085076" y="1242604"/>
                  <a:ext cx="246564" cy="1970372"/>
                  <a:chOff x="592989" y="1237605"/>
                  <a:chExt cx="246564" cy="1970372"/>
                </a:xfrm>
              </p:grpSpPr>
              <p:pic>
                <p:nvPicPr>
                  <p:cNvPr id="193" name="Imagen 192"/>
                  <p:cNvPicPr>
                    <a:picLocks noChangeAspect="1"/>
                  </p:cNvPicPr>
                  <p:nvPr/>
                </p:nvPicPr>
                <p:blipFill>
                  <a:blip r:embed="rId2"/>
                  <a:stretch>
                    <a:fillRect/>
                  </a:stretch>
                </p:blipFill>
                <p:spPr>
                  <a:xfrm>
                    <a:off x="592990" y="1582540"/>
                    <a:ext cx="213577" cy="317169"/>
                  </a:xfrm>
                  <a:prstGeom prst="rect">
                    <a:avLst/>
                  </a:prstGeom>
                </p:spPr>
              </p:pic>
              <p:pic>
                <p:nvPicPr>
                  <p:cNvPr id="194" name="Imagen 193"/>
                  <p:cNvPicPr>
                    <a:picLocks noChangeAspect="1"/>
                  </p:cNvPicPr>
                  <p:nvPr/>
                </p:nvPicPr>
                <p:blipFill>
                  <a:blip r:embed="rId2"/>
                  <a:stretch>
                    <a:fillRect/>
                  </a:stretch>
                </p:blipFill>
                <p:spPr>
                  <a:xfrm>
                    <a:off x="592990" y="1237605"/>
                    <a:ext cx="213577" cy="317169"/>
                  </a:xfrm>
                  <a:prstGeom prst="rect">
                    <a:avLst/>
                  </a:prstGeom>
                </p:spPr>
              </p:pic>
              <p:pic>
                <p:nvPicPr>
                  <p:cNvPr id="195" name="Imagen 194"/>
                  <p:cNvPicPr>
                    <a:picLocks noChangeAspect="1"/>
                  </p:cNvPicPr>
                  <p:nvPr/>
                </p:nvPicPr>
                <p:blipFill>
                  <a:blip r:embed="rId2"/>
                  <a:stretch>
                    <a:fillRect/>
                  </a:stretch>
                </p:blipFill>
                <p:spPr>
                  <a:xfrm>
                    <a:off x="592989" y="1927475"/>
                    <a:ext cx="213577" cy="317169"/>
                  </a:xfrm>
                  <a:prstGeom prst="rect">
                    <a:avLst/>
                  </a:prstGeom>
                </p:spPr>
              </p:pic>
              <p:pic>
                <p:nvPicPr>
                  <p:cNvPr id="196" name="Imagen 195"/>
                  <p:cNvPicPr>
                    <a:picLocks noChangeAspect="1"/>
                  </p:cNvPicPr>
                  <p:nvPr/>
                </p:nvPicPr>
                <p:blipFill>
                  <a:blip r:embed="rId2"/>
                  <a:stretch>
                    <a:fillRect/>
                  </a:stretch>
                </p:blipFill>
                <p:spPr>
                  <a:xfrm>
                    <a:off x="604347" y="2240707"/>
                    <a:ext cx="190860" cy="317169"/>
                  </a:xfrm>
                  <a:prstGeom prst="rect">
                    <a:avLst/>
                  </a:prstGeom>
                </p:spPr>
              </p:pic>
              <p:pic>
                <p:nvPicPr>
                  <p:cNvPr id="197" name="Imagen 196"/>
                  <p:cNvPicPr>
                    <a:picLocks noChangeAspect="1"/>
                  </p:cNvPicPr>
                  <p:nvPr/>
                </p:nvPicPr>
                <p:blipFill>
                  <a:blip r:embed="rId2"/>
                  <a:stretch>
                    <a:fillRect/>
                  </a:stretch>
                </p:blipFill>
                <p:spPr>
                  <a:xfrm>
                    <a:off x="604347" y="2557876"/>
                    <a:ext cx="213577" cy="317169"/>
                  </a:xfrm>
                  <a:prstGeom prst="rect">
                    <a:avLst/>
                  </a:prstGeom>
                </p:spPr>
              </p:pic>
              <p:pic>
                <p:nvPicPr>
                  <p:cNvPr id="198" name="Imagen 197"/>
                  <p:cNvPicPr>
                    <a:picLocks noChangeAspect="1"/>
                  </p:cNvPicPr>
                  <p:nvPr/>
                </p:nvPicPr>
                <p:blipFill>
                  <a:blip r:embed="rId2"/>
                  <a:stretch>
                    <a:fillRect/>
                  </a:stretch>
                </p:blipFill>
                <p:spPr>
                  <a:xfrm>
                    <a:off x="625976" y="2890808"/>
                    <a:ext cx="213577" cy="317169"/>
                  </a:xfrm>
                  <a:prstGeom prst="rect">
                    <a:avLst/>
                  </a:prstGeom>
                </p:spPr>
              </p:pic>
            </p:grpSp>
          </p:grpSp>
        </p:grpSp>
        <p:grpSp>
          <p:nvGrpSpPr>
            <p:cNvPr id="217" name="Grupo 216"/>
            <p:cNvGrpSpPr/>
            <p:nvPr/>
          </p:nvGrpSpPr>
          <p:grpSpPr>
            <a:xfrm>
              <a:off x="657263" y="3203194"/>
              <a:ext cx="4074600" cy="2013007"/>
              <a:chOff x="630619" y="1239737"/>
              <a:chExt cx="4074600" cy="2013007"/>
            </a:xfrm>
          </p:grpSpPr>
          <p:grpSp>
            <p:nvGrpSpPr>
              <p:cNvPr id="218" name="Grupo 217"/>
              <p:cNvGrpSpPr/>
              <p:nvPr/>
            </p:nvGrpSpPr>
            <p:grpSpPr>
              <a:xfrm>
                <a:off x="1288126" y="1253592"/>
                <a:ext cx="738651" cy="1984227"/>
                <a:chOff x="592989" y="1228749"/>
                <a:chExt cx="738651" cy="1984227"/>
              </a:xfrm>
            </p:grpSpPr>
            <p:grpSp>
              <p:nvGrpSpPr>
                <p:cNvPr id="364" name="Grupo 363"/>
                <p:cNvGrpSpPr/>
                <p:nvPr/>
              </p:nvGrpSpPr>
              <p:grpSpPr>
                <a:xfrm>
                  <a:off x="592989" y="1237605"/>
                  <a:ext cx="246564" cy="1970372"/>
                  <a:chOff x="592989" y="1237605"/>
                  <a:chExt cx="246564" cy="1970372"/>
                </a:xfrm>
              </p:grpSpPr>
              <p:pic>
                <p:nvPicPr>
                  <p:cNvPr id="386" name="Imagen 385"/>
                  <p:cNvPicPr>
                    <a:picLocks noChangeAspect="1"/>
                  </p:cNvPicPr>
                  <p:nvPr/>
                </p:nvPicPr>
                <p:blipFill>
                  <a:blip r:embed="rId2"/>
                  <a:stretch>
                    <a:fillRect/>
                  </a:stretch>
                </p:blipFill>
                <p:spPr>
                  <a:xfrm>
                    <a:off x="592990" y="1582540"/>
                    <a:ext cx="213577" cy="317169"/>
                  </a:xfrm>
                  <a:prstGeom prst="rect">
                    <a:avLst/>
                  </a:prstGeom>
                </p:spPr>
              </p:pic>
              <p:pic>
                <p:nvPicPr>
                  <p:cNvPr id="387" name="Imagen 386"/>
                  <p:cNvPicPr>
                    <a:picLocks noChangeAspect="1"/>
                  </p:cNvPicPr>
                  <p:nvPr/>
                </p:nvPicPr>
                <p:blipFill>
                  <a:blip r:embed="rId2"/>
                  <a:stretch>
                    <a:fillRect/>
                  </a:stretch>
                </p:blipFill>
                <p:spPr>
                  <a:xfrm>
                    <a:off x="592990" y="1237605"/>
                    <a:ext cx="213577" cy="317169"/>
                  </a:xfrm>
                  <a:prstGeom prst="rect">
                    <a:avLst/>
                  </a:prstGeom>
                </p:spPr>
              </p:pic>
              <p:pic>
                <p:nvPicPr>
                  <p:cNvPr id="388" name="Imagen 387"/>
                  <p:cNvPicPr>
                    <a:picLocks noChangeAspect="1"/>
                  </p:cNvPicPr>
                  <p:nvPr/>
                </p:nvPicPr>
                <p:blipFill>
                  <a:blip r:embed="rId2"/>
                  <a:stretch>
                    <a:fillRect/>
                  </a:stretch>
                </p:blipFill>
                <p:spPr>
                  <a:xfrm>
                    <a:off x="592989" y="1927475"/>
                    <a:ext cx="213577" cy="317169"/>
                  </a:xfrm>
                  <a:prstGeom prst="rect">
                    <a:avLst/>
                  </a:prstGeom>
                </p:spPr>
              </p:pic>
              <p:pic>
                <p:nvPicPr>
                  <p:cNvPr id="389" name="Imagen 388"/>
                  <p:cNvPicPr>
                    <a:picLocks noChangeAspect="1"/>
                  </p:cNvPicPr>
                  <p:nvPr/>
                </p:nvPicPr>
                <p:blipFill>
                  <a:blip r:embed="rId2"/>
                  <a:stretch>
                    <a:fillRect/>
                  </a:stretch>
                </p:blipFill>
                <p:spPr>
                  <a:xfrm>
                    <a:off x="604347" y="2240707"/>
                    <a:ext cx="190860" cy="317169"/>
                  </a:xfrm>
                  <a:prstGeom prst="rect">
                    <a:avLst/>
                  </a:prstGeom>
                </p:spPr>
              </p:pic>
              <p:pic>
                <p:nvPicPr>
                  <p:cNvPr id="390" name="Imagen 389"/>
                  <p:cNvPicPr>
                    <a:picLocks noChangeAspect="1"/>
                  </p:cNvPicPr>
                  <p:nvPr/>
                </p:nvPicPr>
                <p:blipFill>
                  <a:blip r:embed="rId2"/>
                  <a:stretch>
                    <a:fillRect/>
                  </a:stretch>
                </p:blipFill>
                <p:spPr>
                  <a:xfrm>
                    <a:off x="604347" y="2557876"/>
                    <a:ext cx="213577" cy="317169"/>
                  </a:xfrm>
                  <a:prstGeom prst="rect">
                    <a:avLst/>
                  </a:prstGeom>
                </p:spPr>
              </p:pic>
              <p:pic>
                <p:nvPicPr>
                  <p:cNvPr id="391" name="Imagen 390"/>
                  <p:cNvPicPr>
                    <a:picLocks noChangeAspect="1"/>
                  </p:cNvPicPr>
                  <p:nvPr/>
                </p:nvPicPr>
                <p:blipFill>
                  <a:blip r:embed="rId2"/>
                  <a:stretch>
                    <a:fillRect/>
                  </a:stretch>
                </p:blipFill>
                <p:spPr>
                  <a:xfrm>
                    <a:off x="625976" y="2890808"/>
                    <a:ext cx="213577" cy="317169"/>
                  </a:xfrm>
                  <a:prstGeom prst="rect">
                    <a:avLst/>
                  </a:prstGeom>
                </p:spPr>
              </p:pic>
            </p:grpSp>
            <p:grpSp>
              <p:nvGrpSpPr>
                <p:cNvPr id="365" name="Grupo 364"/>
                <p:cNvGrpSpPr/>
                <p:nvPr/>
              </p:nvGrpSpPr>
              <p:grpSpPr>
                <a:xfrm>
                  <a:off x="902573" y="1228749"/>
                  <a:ext cx="246564" cy="1970372"/>
                  <a:chOff x="592989" y="1237605"/>
                  <a:chExt cx="246564" cy="1970372"/>
                </a:xfrm>
              </p:grpSpPr>
              <p:pic>
                <p:nvPicPr>
                  <p:cNvPr id="380" name="Imagen 379"/>
                  <p:cNvPicPr>
                    <a:picLocks noChangeAspect="1"/>
                  </p:cNvPicPr>
                  <p:nvPr/>
                </p:nvPicPr>
                <p:blipFill>
                  <a:blip r:embed="rId2"/>
                  <a:stretch>
                    <a:fillRect/>
                  </a:stretch>
                </p:blipFill>
                <p:spPr>
                  <a:xfrm>
                    <a:off x="592990" y="1582540"/>
                    <a:ext cx="213577" cy="317169"/>
                  </a:xfrm>
                  <a:prstGeom prst="rect">
                    <a:avLst/>
                  </a:prstGeom>
                </p:spPr>
              </p:pic>
              <p:pic>
                <p:nvPicPr>
                  <p:cNvPr id="381" name="Imagen 380"/>
                  <p:cNvPicPr>
                    <a:picLocks noChangeAspect="1"/>
                  </p:cNvPicPr>
                  <p:nvPr/>
                </p:nvPicPr>
                <p:blipFill>
                  <a:blip r:embed="rId2"/>
                  <a:stretch>
                    <a:fillRect/>
                  </a:stretch>
                </p:blipFill>
                <p:spPr>
                  <a:xfrm>
                    <a:off x="592990" y="1237605"/>
                    <a:ext cx="213577" cy="317169"/>
                  </a:xfrm>
                  <a:prstGeom prst="rect">
                    <a:avLst/>
                  </a:prstGeom>
                </p:spPr>
              </p:pic>
              <p:pic>
                <p:nvPicPr>
                  <p:cNvPr id="382" name="Imagen 381"/>
                  <p:cNvPicPr>
                    <a:picLocks noChangeAspect="1"/>
                  </p:cNvPicPr>
                  <p:nvPr/>
                </p:nvPicPr>
                <p:blipFill>
                  <a:blip r:embed="rId2"/>
                  <a:stretch>
                    <a:fillRect/>
                  </a:stretch>
                </p:blipFill>
                <p:spPr>
                  <a:xfrm>
                    <a:off x="592989" y="1927475"/>
                    <a:ext cx="213577" cy="317169"/>
                  </a:xfrm>
                  <a:prstGeom prst="rect">
                    <a:avLst/>
                  </a:prstGeom>
                </p:spPr>
              </p:pic>
              <p:pic>
                <p:nvPicPr>
                  <p:cNvPr id="383" name="Imagen 382"/>
                  <p:cNvPicPr>
                    <a:picLocks noChangeAspect="1"/>
                  </p:cNvPicPr>
                  <p:nvPr/>
                </p:nvPicPr>
                <p:blipFill>
                  <a:blip r:embed="rId2"/>
                  <a:stretch>
                    <a:fillRect/>
                  </a:stretch>
                </p:blipFill>
                <p:spPr>
                  <a:xfrm>
                    <a:off x="604347" y="2240707"/>
                    <a:ext cx="190860" cy="317169"/>
                  </a:xfrm>
                  <a:prstGeom prst="rect">
                    <a:avLst/>
                  </a:prstGeom>
                </p:spPr>
              </p:pic>
              <p:pic>
                <p:nvPicPr>
                  <p:cNvPr id="384" name="Imagen 383"/>
                  <p:cNvPicPr>
                    <a:picLocks noChangeAspect="1"/>
                  </p:cNvPicPr>
                  <p:nvPr/>
                </p:nvPicPr>
                <p:blipFill>
                  <a:blip r:embed="rId2"/>
                  <a:stretch>
                    <a:fillRect/>
                  </a:stretch>
                </p:blipFill>
                <p:spPr>
                  <a:xfrm>
                    <a:off x="604347" y="2557876"/>
                    <a:ext cx="213577" cy="317169"/>
                  </a:xfrm>
                  <a:prstGeom prst="rect">
                    <a:avLst/>
                  </a:prstGeom>
                </p:spPr>
              </p:pic>
              <p:pic>
                <p:nvPicPr>
                  <p:cNvPr id="385" name="Imagen 384"/>
                  <p:cNvPicPr>
                    <a:picLocks noChangeAspect="1"/>
                  </p:cNvPicPr>
                  <p:nvPr/>
                </p:nvPicPr>
                <p:blipFill>
                  <a:blip r:embed="rId2"/>
                  <a:stretch>
                    <a:fillRect/>
                  </a:stretch>
                </p:blipFill>
                <p:spPr>
                  <a:xfrm>
                    <a:off x="625976" y="2890808"/>
                    <a:ext cx="213577" cy="317169"/>
                  </a:xfrm>
                  <a:prstGeom prst="rect">
                    <a:avLst/>
                  </a:prstGeom>
                </p:spPr>
              </p:pic>
            </p:grpSp>
            <p:grpSp>
              <p:nvGrpSpPr>
                <p:cNvPr id="366" name="Grupo 365"/>
                <p:cNvGrpSpPr/>
                <p:nvPr/>
              </p:nvGrpSpPr>
              <p:grpSpPr>
                <a:xfrm>
                  <a:off x="745389" y="1242604"/>
                  <a:ext cx="246564" cy="1970372"/>
                  <a:chOff x="592989" y="1237605"/>
                  <a:chExt cx="246564" cy="1970372"/>
                </a:xfrm>
              </p:grpSpPr>
              <p:pic>
                <p:nvPicPr>
                  <p:cNvPr id="374" name="Imagen 373"/>
                  <p:cNvPicPr>
                    <a:picLocks noChangeAspect="1"/>
                  </p:cNvPicPr>
                  <p:nvPr/>
                </p:nvPicPr>
                <p:blipFill>
                  <a:blip r:embed="rId2"/>
                  <a:stretch>
                    <a:fillRect/>
                  </a:stretch>
                </p:blipFill>
                <p:spPr>
                  <a:xfrm>
                    <a:off x="592990" y="1582540"/>
                    <a:ext cx="213577" cy="317169"/>
                  </a:xfrm>
                  <a:prstGeom prst="rect">
                    <a:avLst/>
                  </a:prstGeom>
                </p:spPr>
              </p:pic>
              <p:pic>
                <p:nvPicPr>
                  <p:cNvPr id="375" name="Imagen 374"/>
                  <p:cNvPicPr>
                    <a:picLocks noChangeAspect="1"/>
                  </p:cNvPicPr>
                  <p:nvPr/>
                </p:nvPicPr>
                <p:blipFill>
                  <a:blip r:embed="rId2"/>
                  <a:stretch>
                    <a:fillRect/>
                  </a:stretch>
                </p:blipFill>
                <p:spPr>
                  <a:xfrm>
                    <a:off x="592990" y="1237605"/>
                    <a:ext cx="213577" cy="317169"/>
                  </a:xfrm>
                  <a:prstGeom prst="rect">
                    <a:avLst/>
                  </a:prstGeom>
                </p:spPr>
              </p:pic>
              <p:pic>
                <p:nvPicPr>
                  <p:cNvPr id="376" name="Imagen 375"/>
                  <p:cNvPicPr>
                    <a:picLocks noChangeAspect="1"/>
                  </p:cNvPicPr>
                  <p:nvPr/>
                </p:nvPicPr>
                <p:blipFill>
                  <a:blip r:embed="rId2"/>
                  <a:stretch>
                    <a:fillRect/>
                  </a:stretch>
                </p:blipFill>
                <p:spPr>
                  <a:xfrm>
                    <a:off x="592989" y="1927475"/>
                    <a:ext cx="213577" cy="317169"/>
                  </a:xfrm>
                  <a:prstGeom prst="rect">
                    <a:avLst/>
                  </a:prstGeom>
                </p:spPr>
              </p:pic>
              <p:pic>
                <p:nvPicPr>
                  <p:cNvPr id="377" name="Imagen 376"/>
                  <p:cNvPicPr>
                    <a:picLocks noChangeAspect="1"/>
                  </p:cNvPicPr>
                  <p:nvPr/>
                </p:nvPicPr>
                <p:blipFill>
                  <a:blip r:embed="rId2"/>
                  <a:stretch>
                    <a:fillRect/>
                  </a:stretch>
                </p:blipFill>
                <p:spPr>
                  <a:xfrm>
                    <a:off x="604347" y="2240707"/>
                    <a:ext cx="190860" cy="317169"/>
                  </a:xfrm>
                  <a:prstGeom prst="rect">
                    <a:avLst/>
                  </a:prstGeom>
                </p:spPr>
              </p:pic>
              <p:pic>
                <p:nvPicPr>
                  <p:cNvPr id="378" name="Imagen 377"/>
                  <p:cNvPicPr>
                    <a:picLocks noChangeAspect="1"/>
                  </p:cNvPicPr>
                  <p:nvPr/>
                </p:nvPicPr>
                <p:blipFill>
                  <a:blip r:embed="rId2"/>
                  <a:stretch>
                    <a:fillRect/>
                  </a:stretch>
                </p:blipFill>
                <p:spPr>
                  <a:xfrm>
                    <a:off x="604347" y="2557876"/>
                    <a:ext cx="213577" cy="317169"/>
                  </a:xfrm>
                  <a:prstGeom prst="rect">
                    <a:avLst/>
                  </a:prstGeom>
                </p:spPr>
              </p:pic>
              <p:pic>
                <p:nvPicPr>
                  <p:cNvPr id="379" name="Imagen 378"/>
                  <p:cNvPicPr>
                    <a:picLocks noChangeAspect="1"/>
                  </p:cNvPicPr>
                  <p:nvPr/>
                </p:nvPicPr>
                <p:blipFill>
                  <a:blip r:embed="rId2"/>
                  <a:stretch>
                    <a:fillRect/>
                  </a:stretch>
                </p:blipFill>
                <p:spPr>
                  <a:xfrm>
                    <a:off x="625976" y="2890808"/>
                    <a:ext cx="213577" cy="317169"/>
                  </a:xfrm>
                  <a:prstGeom prst="rect">
                    <a:avLst/>
                  </a:prstGeom>
                </p:spPr>
              </p:pic>
            </p:grpSp>
            <p:grpSp>
              <p:nvGrpSpPr>
                <p:cNvPr id="367" name="Grupo 366"/>
                <p:cNvGrpSpPr/>
                <p:nvPr/>
              </p:nvGrpSpPr>
              <p:grpSpPr>
                <a:xfrm>
                  <a:off x="1085076" y="1242604"/>
                  <a:ext cx="246564" cy="1970372"/>
                  <a:chOff x="592989" y="1237605"/>
                  <a:chExt cx="246564" cy="1970372"/>
                </a:xfrm>
              </p:grpSpPr>
              <p:pic>
                <p:nvPicPr>
                  <p:cNvPr id="368" name="Imagen 367"/>
                  <p:cNvPicPr>
                    <a:picLocks noChangeAspect="1"/>
                  </p:cNvPicPr>
                  <p:nvPr/>
                </p:nvPicPr>
                <p:blipFill>
                  <a:blip r:embed="rId2"/>
                  <a:stretch>
                    <a:fillRect/>
                  </a:stretch>
                </p:blipFill>
                <p:spPr>
                  <a:xfrm>
                    <a:off x="592990" y="1582540"/>
                    <a:ext cx="213577" cy="317169"/>
                  </a:xfrm>
                  <a:prstGeom prst="rect">
                    <a:avLst/>
                  </a:prstGeom>
                </p:spPr>
              </p:pic>
              <p:pic>
                <p:nvPicPr>
                  <p:cNvPr id="369" name="Imagen 368"/>
                  <p:cNvPicPr>
                    <a:picLocks noChangeAspect="1"/>
                  </p:cNvPicPr>
                  <p:nvPr/>
                </p:nvPicPr>
                <p:blipFill>
                  <a:blip r:embed="rId2"/>
                  <a:stretch>
                    <a:fillRect/>
                  </a:stretch>
                </p:blipFill>
                <p:spPr>
                  <a:xfrm>
                    <a:off x="592990" y="1237605"/>
                    <a:ext cx="213577" cy="317169"/>
                  </a:xfrm>
                  <a:prstGeom prst="rect">
                    <a:avLst/>
                  </a:prstGeom>
                </p:spPr>
              </p:pic>
              <p:pic>
                <p:nvPicPr>
                  <p:cNvPr id="370" name="Imagen 369"/>
                  <p:cNvPicPr>
                    <a:picLocks noChangeAspect="1"/>
                  </p:cNvPicPr>
                  <p:nvPr/>
                </p:nvPicPr>
                <p:blipFill>
                  <a:blip r:embed="rId2"/>
                  <a:stretch>
                    <a:fillRect/>
                  </a:stretch>
                </p:blipFill>
                <p:spPr>
                  <a:xfrm>
                    <a:off x="592989" y="1927475"/>
                    <a:ext cx="213577" cy="317169"/>
                  </a:xfrm>
                  <a:prstGeom prst="rect">
                    <a:avLst/>
                  </a:prstGeom>
                </p:spPr>
              </p:pic>
              <p:pic>
                <p:nvPicPr>
                  <p:cNvPr id="371" name="Imagen 370"/>
                  <p:cNvPicPr>
                    <a:picLocks noChangeAspect="1"/>
                  </p:cNvPicPr>
                  <p:nvPr/>
                </p:nvPicPr>
                <p:blipFill>
                  <a:blip r:embed="rId2"/>
                  <a:stretch>
                    <a:fillRect/>
                  </a:stretch>
                </p:blipFill>
                <p:spPr>
                  <a:xfrm>
                    <a:off x="604347" y="2240707"/>
                    <a:ext cx="190860" cy="317169"/>
                  </a:xfrm>
                  <a:prstGeom prst="rect">
                    <a:avLst/>
                  </a:prstGeom>
                </p:spPr>
              </p:pic>
              <p:pic>
                <p:nvPicPr>
                  <p:cNvPr id="372" name="Imagen 371"/>
                  <p:cNvPicPr>
                    <a:picLocks noChangeAspect="1"/>
                  </p:cNvPicPr>
                  <p:nvPr/>
                </p:nvPicPr>
                <p:blipFill>
                  <a:blip r:embed="rId2"/>
                  <a:stretch>
                    <a:fillRect/>
                  </a:stretch>
                </p:blipFill>
                <p:spPr>
                  <a:xfrm>
                    <a:off x="604347" y="2557876"/>
                    <a:ext cx="213577" cy="317169"/>
                  </a:xfrm>
                  <a:prstGeom prst="rect">
                    <a:avLst/>
                  </a:prstGeom>
                </p:spPr>
              </p:pic>
              <p:pic>
                <p:nvPicPr>
                  <p:cNvPr id="373" name="Imagen 372"/>
                  <p:cNvPicPr>
                    <a:picLocks noChangeAspect="1"/>
                  </p:cNvPicPr>
                  <p:nvPr/>
                </p:nvPicPr>
                <p:blipFill>
                  <a:blip r:embed="rId2"/>
                  <a:stretch>
                    <a:fillRect/>
                  </a:stretch>
                </p:blipFill>
                <p:spPr>
                  <a:xfrm>
                    <a:off x="625976" y="2890808"/>
                    <a:ext cx="213577" cy="317169"/>
                  </a:xfrm>
                  <a:prstGeom prst="rect">
                    <a:avLst/>
                  </a:prstGeom>
                </p:spPr>
              </p:pic>
            </p:grpSp>
          </p:grpSp>
          <p:grpSp>
            <p:nvGrpSpPr>
              <p:cNvPr id="219" name="Grupo 218"/>
              <p:cNvGrpSpPr/>
              <p:nvPr/>
            </p:nvGrpSpPr>
            <p:grpSpPr>
              <a:xfrm>
                <a:off x="2625344" y="1262115"/>
                <a:ext cx="738651" cy="1984227"/>
                <a:chOff x="592989" y="1228749"/>
                <a:chExt cx="738651" cy="1984227"/>
              </a:xfrm>
            </p:grpSpPr>
            <p:grpSp>
              <p:nvGrpSpPr>
                <p:cNvPr id="336" name="Grupo 335"/>
                <p:cNvGrpSpPr/>
                <p:nvPr/>
              </p:nvGrpSpPr>
              <p:grpSpPr>
                <a:xfrm>
                  <a:off x="592989" y="1237605"/>
                  <a:ext cx="246564" cy="1970372"/>
                  <a:chOff x="592989" y="1237605"/>
                  <a:chExt cx="246564" cy="1970372"/>
                </a:xfrm>
              </p:grpSpPr>
              <p:pic>
                <p:nvPicPr>
                  <p:cNvPr id="358" name="Imagen 357"/>
                  <p:cNvPicPr>
                    <a:picLocks noChangeAspect="1"/>
                  </p:cNvPicPr>
                  <p:nvPr/>
                </p:nvPicPr>
                <p:blipFill>
                  <a:blip r:embed="rId2"/>
                  <a:stretch>
                    <a:fillRect/>
                  </a:stretch>
                </p:blipFill>
                <p:spPr>
                  <a:xfrm>
                    <a:off x="592990" y="1582540"/>
                    <a:ext cx="213577" cy="317169"/>
                  </a:xfrm>
                  <a:prstGeom prst="rect">
                    <a:avLst/>
                  </a:prstGeom>
                </p:spPr>
              </p:pic>
              <p:pic>
                <p:nvPicPr>
                  <p:cNvPr id="359" name="Imagen 358"/>
                  <p:cNvPicPr>
                    <a:picLocks noChangeAspect="1"/>
                  </p:cNvPicPr>
                  <p:nvPr/>
                </p:nvPicPr>
                <p:blipFill>
                  <a:blip r:embed="rId2"/>
                  <a:stretch>
                    <a:fillRect/>
                  </a:stretch>
                </p:blipFill>
                <p:spPr>
                  <a:xfrm>
                    <a:off x="592990" y="1237605"/>
                    <a:ext cx="213577" cy="317169"/>
                  </a:xfrm>
                  <a:prstGeom prst="rect">
                    <a:avLst/>
                  </a:prstGeom>
                </p:spPr>
              </p:pic>
              <p:pic>
                <p:nvPicPr>
                  <p:cNvPr id="360" name="Imagen 359"/>
                  <p:cNvPicPr>
                    <a:picLocks noChangeAspect="1"/>
                  </p:cNvPicPr>
                  <p:nvPr/>
                </p:nvPicPr>
                <p:blipFill>
                  <a:blip r:embed="rId2"/>
                  <a:stretch>
                    <a:fillRect/>
                  </a:stretch>
                </p:blipFill>
                <p:spPr>
                  <a:xfrm>
                    <a:off x="592989" y="1927475"/>
                    <a:ext cx="213577" cy="317169"/>
                  </a:xfrm>
                  <a:prstGeom prst="rect">
                    <a:avLst/>
                  </a:prstGeom>
                </p:spPr>
              </p:pic>
              <p:pic>
                <p:nvPicPr>
                  <p:cNvPr id="361" name="Imagen 360"/>
                  <p:cNvPicPr>
                    <a:picLocks noChangeAspect="1"/>
                  </p:cNvPicPr>
                  <p:nvPr/>
                </p:nvPicPr>
                <p:blipFill>
                  <a:blip r:embed="rId2"/>
                  <a:stretch>
                    <a:fillRect/>
                  </a:stretch>
                </p:blipFill>
                <p:spPr>
                  <a:xfrm>
                    <a:off x="604347" y="2240707"/>
                    <a:ext cx="190860" cy="317169"/>
                  </a:xfrm>
                  <a:prstGeom prst="rect">
                    <a:avLst/>
                  </a:prstGeom>
                </p:spPr>
              </p:pic>
              <p:pic>
                <p:nvPicPr>
                  <p:cNvPr id="362" name="Imagen 361"/>
                  <p:cNvPicPr>
                    <a:picLocks noChangeAspect="1"/>
                  </p:cNvPicPr>
                  <p:nvPr/>
                </p:nvPicPr>
                <p:blipFill>
                  <a:blip r:embed="rId2"/>
                  <a:stretch>
                    <a:fillRect/>
                  </a:stretch>
                </p:blipFill>
                <p:spPr>
                  <a:xfrm>
                    <a:off x="604347" y="2557876"/>
                    <a:ext cx="213577" cy="317169"/>
                  </a:xfrm>
                  <a:prstGeom prst="rect">
                    <a:avLst/>
                  </a:prstGeom>
                </p:spPr>
              </p:pic>
              <p:pic>
                <p:nvPicPr>
                  <p:cNvPr id="363" name="Imagen 362"/>
                  <p:cNvPicPr>
                    <a:picLocks noChangeAspect="1"/>
                  </p:cNvPicPr>
                  <p:nvPr/>
                </p:nvPicPr>
                <p:blipFill>
                  <a:blip r:embed="rId2"/>
                  <a:stretch>
                    <a:fillRect/>
                  </a:stretch>
                </p:blipFill>
                <p:spPr>
                  <a:xfrm>
                    <a:off x="625976" y="2890808"/>
                    <a:ext cx="213577" cy="317169"/>
                  </a:xfrm>
                  <a:prstGeom prst="rect">
                    <a:avLst/>
                  </a:prstGeom>
                </p:spPr>
              </p:pic>
            </p:grpSp>
            <p:grpSp>
              <p:nvGrpSpPr>
                <p:cNvPr id="337" name="Grupo 336"/>
                <p:cNvGrpSpPr/>
                <p:nvPr/>
              </p:nvGrpSpPr>
              <p:grpSpPr>
                <a:xfrm>
                  <a:off x="902573" y="1228749"/>
                  <a:ext cx="246564" cy="1970372"/>
                  <a:chOff x="592989" y="1237605"/>
                  <a:chExt cx="246564" cy="1970372"/>
                </a:xfrm>
              </p:grpSpPr>
              <p:pic>
                <p:nvPicPr>
                  <p:cNvPr id="352" name="Imagen 351"/>
                  <p:cNvPicPr>
                    <a:picLocks noChangeAspect="1"/>
                  </p:cNvPicPr>
                  <p:nvPr/>
                </p:nvPicPr>
                <p:blipFill>
                  <a:blip r:embed="rId2"/>
                  <a:stretch>
                    <a:fillRect/>
                  </a:stretch>
                </p:blipFill>
                <p:spPr>
                  <a:xfrm>
                    <a:off x="592990" y="1582540"/>
                    <a:ext cx="213577" cy="317169"/>
                  </a:xfrm>
                  <a:prstGeom prst="rect">
                    <a:avLst/>
                  </a:prstGeom>
                </p:spPr>
              </p:pic>
              <p:pic>
                <p:nvPicPr>
                  <p:cNvPr id="353" name="Imagen 352"/>
                  <p:cNvPicPr>
                    <a:picLocks noChangeAspect="1"/>
                  </p:cNvPicPr>
                  <p:nvPr/>
                </p:nvPicPr>
                <p:blipFill>
                  <a:blip r:embed="rId2"/>
                  <a:stretch>
                    <a:fillRect/>
                  </a:stretch>
                </p:blipFill>
                <p:spPr>
                  <a:xfrm>
                    <a:off x="592990" y="1237605"/>
                    <a:ext cx="213577" cy="317169"/>
                  </a:xfrm>
                  <a:prstGeom prst="rect">
                    <a:avLst/>
                  </a:prstGeom>
                </p:spPr>
              </p:pic>
              <p:pic>
                <p:nvPicPr>
                  <p:cNvPr id="354" name="Imagen 353"/>
                  <p:cNvPicPr>
                    <a:picLocks noChangeAspect="1"/>
                  </p:cNvPicPr>
                  <p:nvPr/>
                </p:nvPicPr>
                <p:blipFill>
                  <a:blip r:embed="rId2"/>
                  <a:stretch>
                    <a:fillRect/>
                  </a:stretch>
                </p:blipFill>
                <p:spPr>
                  <a:xfrm>
                    <a:off x="592989" y="1927475"/>
                    <a:ext cx="213577" cy="317169"/>
                  </a:xfrm>
                  <a:prstGeom prst="rect">
                    <a:avLst/>
                  </a:prstGeom>
                </p:spPr>
              </p:pic>
              <p:pic>
                <p:nvPicPr>
                  <p:cNvPr id="355" name="Imagen 354"/>
                  <p:cNvPicPr>
                    <a:picLocks noChangeAspect="1"/>
                  </p:cNvPicPr>
                  <p:nvPr/>
                </p:nvPicPr>
                <p:blipFill>
                  <a:blip r:embed="rId2"/>
                  <a:stretch>
                    <a:fillRect/>
                  </a:stretch>
                </p:blipFill>
                <p:spPr>
                  <a:xfrm>
                    <a:off x="604347" y="2240707"/>
                    <a:ext cx="190860" cy="317169"/>
                  </a:xfrm>
                  <a:prstGeom prst="rect">
                    <a:avLst/>
                  </a:prstGeom>
                </p:spPr>
              </p:pic>
              <p:pic>
                <p:nvPicPr>
                  <p:cNvPr id="356" name="Imagen 355"/>
                  <p:cNvPicPr>
                    <a:picLocks noChangeAspect="1"/>
                  </p:cNvPicPr>
                  <p:nvPr/>
                </p:nvPicPr>
                <p:blipFill>
                  <a:blip r:embed="rId2"/>
                  <a:stretch>
                    <a:fillRect/>
                  </a:stretch>
                </p:blipFill>
                <p:spPr>
                  <a:xfrm>
                    <a:off x="604347" y="2557876"/>
                    <a:ext cx="213577" cy="317169"/>
                  </a:xfrm>
                  <a:prstGeom prst="rect">
                    <a:avLst/>
                  </a:prstGeom>
                </p:spPr>
              </p:pic>
              <p:pic>
                <p:nvPicPr>
                  <p:cNvPr id="357" name="Imagen 356"/>
                  <p:cNvPicPr>
                    <a:picLocks noChangeAspect="1"/>
                  </p:cNvPicPr>
                  <p:nvPr/>
                </p:nvPicPr>
                <p:blipFill>
                  <a:blip r:embed="rId2"/>
                  <a:stretch>
                    <a:fillRect/>
                  </a:stretch>
                </p:blipFill>
                <p:spPr>
                  <a:xfrm>
                    <a:off x="625976" y="2890808"/>
                    <a:ext cx="213577" cy="317169"/>
                  </a:xfrm>
                  <a:prstGeom prst="rect">
                    <a:avLst/>
                  </a:prstGeom>
                </p:spPr>
              </p:pic>
            </p:grpSp>
            <p:grpSp>
              <p:nvGrpSpPr>
                <p:cNvPr id="338" name="Grupo 337"/>
                <p:cNvGrpSpPr/>
                <p:nvPr/>
              </p:nvGrpSpPr>
              <p:grpSpPr>
                <a:xfrm>
                  <a:off x="745389" y="1242604"/>
                  <a:ext cx="246564" cy="1970372"/>
                  <a:chOff x="592989" y="1237605"/>
                  <a:chExt cx="246564" cy="1970372"/>
                </a:xfrm>
              </p:grpSpPr>
              <p:pic>
                <p:nvPicPr>
                  <p:cNvPr id="346" name="Imagen 345"/>
                  <p:cNvPicPr>
                    <a:picLocks noChangeAspect="1"/>
                  </p:cNvPicPr>
                  <p:nvPr/>
                </p:nvPicPr>
                <p:blipFill>
                  <a:blip r:embed="rId2"/>
                  <a:stretch>
                    <a:fillRect/>
                  </a:stretch>
                </p:blipFill>
                <p:spPr>
                  <a:xfrm>
                    <a:off x="592990" y="1582540"/>
                    <a:ext cx="213577" cy="317169"/>
                  </a:xfrm>
                  <a:prstGeom prst="rect">
                    <a:avLst/>
                  </a:prstGeom>
                </p:spPr>
              </p:pic>
              <p:pic>
                <p:nvPicPr>
                  <p:cNvPr id="347" name="Imagen 346"/>
                  <p:cNvPicPr>
                    <a:picLocks noChangeAspect="1"/>
                  </p:cNvPicPr>
                  <p:nvPr/>
                </p:nvPicPr>
                <p:blipFill>
                  <a:blip r:embed="rId2"/>
                  <a:stretch>
                    <a:fillRect/>
                  </a:stretch>
                </p:blipFill>
                <p:spPr>
                  <a:xfrm>
                    <a:off x="592990" y="1237605"/>
                    <a:ext cx="213577" cy="317169"/>
                  </a:xfrm>
                  <a:prstGeom prst="rect">
                    <a:avLst/>
                  </a:prstGeom>
                </p:spPr>
              </p:pic>
              <p:pic>
                <p:nvPicPr>
                  <p:cNvPr id="348" name="Imagen 347"/>
                  <p:cNvPicPr>
                    <a:picLocks noChangeAspect="1"/>
                  </p:cNvPicPr>
                  <p:nvPr/>
                </p:nvPicPr>
                <p:blipFill>
                  <a:blip r:embed="rId2"/>
                  <a:stretch>
                    <a:fillRect/>
                  </a:stretch>
                </p:blipFill>
                <p:spPr>
                  <a:xfrm>
                    <a:off x="592989" y="1927475"/>
                    <a:ext cx="213577" cy="317169"/>
                  </a:xfrm>
                  <a:prstGeom prst="rect">
                    <a:avLst/>
                  </a:prstGeom>
                </p:spPr>
              </p:pic>
              <p:pic>
                <p:nvPicPr>
                  <p:cNvPr id="349" name="Imagen 348"/>
                  <p:cNvPicPr>
                    <a:picLocks noChangeAspect="1"/>
                  </p:cNvPicPr>
                  <p:nvPr/>
                </p:nvPicPr>
                <p:blipFill>
                  <a:blip r:embed="rId2"/>
                  <a:stretch>
                    <a:fillRect/>
                  </a:stretch>
                </p:blipFill>
                <p:spPr>
                  <a:xfrm>
                    <a:off x="604347" y="2240707"/>
                    <a:ext cx="190860" cy="317169"/>
                  </a:xfrm>
                  <a:prstGeom prst="rect">
                    <a:avLst/>
                  </a:prstGeom>
                </p:spPr>
              </p:pic>
              <p:pic>
                <p:nvPicPr>
                  <p:cNvPr id="350" name="Imagen 349"/>
                  <p:cNvPicPr>
                    <a:picLocks noChangeAspect="1"/>
                  </p:cNvPicPr>
                  <p:nvPr/>
                </p:nvPicPr>
                <p:blipFill>
                  <a:blip r:embed="rId2"/>
                  <a:stretch>
                    <a:fillRect/>
                  </a:stretch>
                </p:blipFill>
                <p:spPr>
                  <a:xfrm>
                    <a:off x="604347" y="2557876"/>
                    <a:ext cx="213577" cy="317169"/>
                  </a:xfrm>
                  <a:prstGeom prst="rect">
                    <a:avLst/>
                  </a:prstGeom>
                </p:spPr>
              </p:pic>
              <p:pic>
                <p:nvPicPr>
                  <p:cNvPr id="351" name="Imagen 350"/>
                  <p:cNvPicPr>
                    <a:picLocks noChangeAspect="1"/>
                  </p:cNvPicPr>
                  <p:nvPr/>
                </p:nvPicPr>
                <p:blipFill>
                  <a:blip r:embed="rId2"/>
                  <a:stretch>
                    <a:fillRect/>
                  </a:stretch>
                </p:blipFill>
                <p:spPr>
                  <a:xfrm>
                    <a:off x="625976" y="2890808"/>
                    <a:ext cx="213577" cy="317169"/>
                  </a:xfrm>
                  <a:prstGeom prst="rect">
                    <a:avLst/>
                  </a:prstGeom>
                </p:spPr>
              </p:pic>
            </p:grpSp>
            <p:grpSp>
              <p:nvGrpSpPr>
                <p:cNvPr id="339" name="Grupo 338"/>
                <p:cNvGrpSpPr/>
                <p:nvPr/>
              </p:nvGrpSpPr>
              <p:grpSpPr>
                <a:xfrm>
                  <a:off x="1085076" y="1242604"/>
                  <a:ext cx="246564" cy="1970372"/>
                  <a:chOff x="592989" y="1237605"/>
                  <a:chExt cx="246564" cy="1970372"/>
                </a:xfrm>
              </p:grpSpPr>
              <p:pic>
                <p:nvPicPr>
                  <p:cNvPr id="340" name="Imagen 339"/>
                  <p:cNvPicPr>
                    <a:picLocks noChangeAspect="1"/>
                  </p:cNvPicPr>
                  <p:nvPr/>
                </p:nvPicPr>
                <p:blipFill>
                  <a:blip r:embed="rId2"/>
                  <a:stretch>
                    <a:fillRect/>
                  </a:stretch>
                </p:blipFill>
                <p:spPr>
                  <a:xfrm>
                    <a:off x="592990" y="1582540"/>
                    <a:ext cx="213577" cy="317169"/>
                  </a:xfrm>
                  <a:prstGeom prst="rect">
                    <a:avLst/>
                  </a:prstGeom>
                </p:spPr>
              </p:pic>
              <p:pic>
                <p:nvPicPr>
                  <p:cNvPr id="341" name="Imagen 340"/>
                  <p:cNvPicPr>
                    <a:picLocks noChangeAspect="1"/>
                  </p:cNvPicPr>
                  <p:nvPr/>
                </p:nvPicPr>
                <p:blipFill>
                  <a:blip r:embed="rId2"/>
                  <a:stretch>
                    <a:fillRect/>
                  </a:stretch>
                </p:blipFill>
                <p:spPr>
                  <a:xfrm>
                    <a:off x="592990" y="1237605"/>
                    <a:ext cx="213577" cy="317169"/>
                  </a:xfrm>
                  <a:prstGeom prst="rect">
                    <a:avLst/>
                  </a:prstGeom>
                </p:spPr>
              </p:pic>
              <p:pic>
                <p:nvPicPr>
                  <p:cNvPr id="342" name="Imagen 341"/>
                  <p:cNvPicPr>
                    <a:picLocks noChangeAspect="1"/>
                  </p:cNvPicPr>
                  <p:nvPr/>
                </p:nvPicPr>
                <p:blipFill>
                  <a:blip r:embed="rId2"/>
                  <a:stretch>
                    <a:fillRect/>
                  </a:stretch>
                </p:blipFill>
                <p:spPr>
                  <a:xfrm>
                    <a:off x="592989" y="1927475"/>
                    <a:ext cx="213577" cy="317169"/>
                  </a:xfrm>
                  <a:prstGeom prst="rect">
                    <a:avLst/>
                  </a:prstGeom>
                </p:spPr>
              </p:pic>
              <p:pic>
                <p:nvPicPr>
                  <p:cNvPr id="343" name="Imagen 342"/>
                  <p:cNvPicPr>
                    <a:picLocks noChangeAspect="1"/>
                  </p:cNvPicPr>
                  <p:nvPr/>
                </p:nvPicPr>
                <p:blipFill>
                  <a:blip r:embed="rId2"/>
                  <a:stretch>
                    <a:fillRect/>
                  </a:stretch>
                </p:blipFill>
                <p:spPr>
                  <a:xfrm>
                    <a:off x="604347" y="2240707"/>
                    <a:ext cx="190860" cy="317169"/>
                  </a:xfrm>
                  <a:prstGeom prst="rect">
                    <a:avLst/>
                  </a:prstGeom>
                </p:spPr>
              </p:pic>
              <p:pic>
                <p:nvPicPr>
                  <p:cNvPr id="344" name="Imagen 343"/>
                  <p:cNvPicPr>
                    <a:picLocks noChangeAspect="1"/>
                  </p:cNvPicPr>
                  <p:nvPr/>
                </p:nvPicPr>
                <p:blipFill>
                  <a:blip r:embed="rId2"/>
                  <a:stretch>
                    <a:fillRect/>
                  </a:stretch>
                </p:blipFill>
                <p:spPr>
                  <a:xfrm>
                    <a:off x="604347" y="2557876"/>
                    <a:ext cx="213577" cy="317169"/>
                  </a:xfrm>
                  <a:prstGeom prst="rect">
                    <a:avLst/>
                  </a:prstGeom>
                </p:spPr>
              </p:pic>
              <p:pic>
                <p:nvPicPr>
                  <p:cNvPr id="345" name="Imagen 344"/>
                  <p:cNvPicPr>
                    <a:picLocks noChangeAspect="1"/>
                  </p:cNvPicPr>
                  <p:nvPr/>
                </p:nvPicPr>
                <p:blipFill>
                  <a:blip r:embed="rId2"/>
                  <a:stretch>
                    <a:fillRect/>
                  </a:stretch>
                </p:blipFill>
                <p:spPr>
                  <a:xfrm>
                    <a:off x="625976" y="2890808"/>
                    <a:ext cx="213577" cy="317169"/>
                  </a:xfrm>
                  <a:prstGeom prst="rect">
                    <a:avLst/>
                  </a:prstGeom>
                </p:spPr>
              </p:pic>
            </p:grpSp>
          </p:grpSp>
          <p:grpSp>
            <p:nvGrpSpPr>
              <p:cNvPr id="220" name="Grupo 219"/>
              <p:cNvGrpSpPr/>
              <p:nvPr/>
            </p:nvGrpSpPr>
            <p:grpSpPr>
              <a:xfrm>
                <a:off x="3319650" y="1253592"/>
                <a:ext cx="738651" cy="1984227"/>
                <a:chOff x="592989" y="1228749"/>
                <a:chExt cx="738651" cy="1984227"/>
              </a:xfrm>
            </p:grpSpPr>
            <p:grpSp>
              <p:nvGrpSpPr>
                <p:cNvPr id="308" name="Grupo 307"/>
                <p:cNvGrpSpPr/>
                <p:nvPr/>
              </p:nvGrpSpPr>
              <p:grpSpPr>
                <a:xfrm>
                  <a:off x="592989" y="1237605"/>
                  <a:ext cx="246564" cy="1970372"/>
                  <a:chOff x="592989" y="1237605"/>
                  <a:chExt cx="246564" cy="1970372"/>
                </a:xfrm>
              </p:grpSpPr>
              <p:pic>
                <p:nvPicPr>
                  <p:cNvPr id="330" name="Imagen 329"/>
                  <p:cNvPicPr>
                    <a:picLocks noChangeAspect="1"/>
                  </p:cNvPicPr>
                  <p:nvPr/>
                </p:nvPicPr>
                <p:blipFill>
                  <a:blip r:embed="rId2"/>
                  <a:stretch>
                    <a:fillRect/>
                  </a:stretch>
                </p:blipFill>
                <p:spPr>
                  <a:xfrm>
                    <a:off x="592990" y="1582540"/>
                    <a:ext cx="213577" cy="317169"/>
                  </a:xfrm>
                  <a:prstGeom prst="rect">
                    <a:avLst/>
                  </a:prstGeom>
                </p:spPr>
              </p:pic>
              <p:pic>
                <p:nvPicPr>
                  <p:cNvPr id="331" name="Imagen 330"/>
                  <p:cNvPicPr>
                    <a:picLocks noChangeAspect="1"/>
                  </p:cNvPicPr>
                  <p:nvPr/>
                </p:nvPicPr>
                <p:blipFill>
                  <a:blip r:embed="rId2"/>
                  <a:stretch>
                    <a:fillRect/>
                  </a:stretch>
                </p:blipFill>
                <p:spPr>
                  <a:xfrm>
                    <a:off x="592990" y="1237605"/>
                    <a:ext cx="213577" cy="317169"/>
                  </a:xfrm>
                  <a:prstGeom prst="rect">
                    <a:avLst/>
                  </a:prstGeom>
                </p:spPr>
              </p:pic>
              <p:pic>
                <p:nvPicPr>
                  <p:cNvPr id="332" name="Imagen 331"/>
                  <p:cNvPicPr>
                    <a:picLocks noChangeAspect="1"/>
                  </p:cNvPicPr>
                  <p:nvPr/>
                </p:nvPicPr>
                <p:blipFill>
                  <a:blip r:embed="rId2"/>
                  <a:stretch>
                    <a:fillRect/>
                  </a:stretch>
                </p:blipFill>
                <p:spPr>
                  <a:xfrm>
                    <a:off x="592989" y="1927475"/>
                    <a:ext cx="213577" cy="317169"/>
                  </a:xfrm>
                  <a:prstGeom prst="rect">
                    <a:avLst/>
                  </a:prstGeom>
                </p:spPr>
              </p:pic>
              <p:pic>
                <p:nvPicPr>
                  <p:cNvPr id="333" name="Imagen 332"/>
                  <p:cNvPicPr>
                    <a:picLocks noChangeAspect="1"/>
                  </p:cNvPicPr>
                  <p:nvPr/>
                </p:nvPicPr>
                <p:blipFill>
                  <a:blip r:embed="rId2"/>
                  <a:stretch>
                    <a:fillRect/>
                  </a:stretch>
                </p:blipFill>
                <p:spPr>
                  <a:xfrm>
                    <a:off x="604347" y="2240707"/>
                    <a:ext cx="190860" cy="317169"/>
                  </a:xfrm>
                  <a:prstGeom prst="rect">
                    <a:avLst/>
                  </a:prstGeom>
                </p:spPr>
              </p:pic>
              <p:pic>
                <p:nvPicPr>
                  <p:cNvPr id="334" name="Imagen 333"/>
                  <p:cNvPicPr>
                    <a:picLocks noChangeAspect="1"/>
                  </p:cNvPicPr>
                  <p:nvPr/>
                </p:nvPicPr>
                <p:blipFill>
                  <a:blip r:embed="rId2"/>
                  <a:stretch>
                    <a:fillRect/>
                  </a:stretch>
                </p:blipFill>
                <p:spPr>
                  <a:xfrm>
                    <a:off x="604347" y="2557876"/>
                    <a:ext cx="213577" cy="317169"/>
                  </a:xfrm>
                  <a:prstGeom prst="rect">
                    <a:avLst/>
                  </a:prstGeom>
                </p:spPr>
              </p:pic>
              <p:pic>
                <p:nvPicPr>
                  <p:cNvPr id="335" name="Imagen 334"/>
                  <p:cNvPicPr>
                    <a:picLocks noChangeAspect="1"/>
                  </p:cNvPicPr>
                  <p:nvPr/>
                </p:nvPicPr>
                <p:blipFill>
                  <a:blip r:embed="rId2"/>
                  <a:stretch>
                    <a:fillRect/>
                  </a:stretch>
                </p:blipFill>
                <p:spPr>
                  <a:xfrm>
                    <a:off x="625976" y="2890808"/>
                    <a:ext cx="213577" cy="317169"/>
                  </a:xfrm>
                  <a:prstGeom prst="rect">
                    <a:avLst/>
                  </a:prstGeom>
                </p:spPr>
              </p:pic>
            </p:grpSp>
            <p:grpSp>
              <p:nvGrpSpPr>
                <p:cNvPr id="309" name="Grupo 308"/>
                <p:cNvGrpSpPr/>
                <p:nvPr/>
              </p:nvGrpSpPr>
              <p:grpSpPr>
                <a:xfrm>
                  <a:off x="902573" y="1228749"/>
                  <a:ext cx="246564" cy="1970372"/>
                  <a:chOff x="592989" y="1237605"/>
                  <a:chExt cx="246564" cy="1970372"/>
                </a:xfrm>
              </p:grpSpPr>
              <p:pic>
                <p:nvPicPr>
                  <p:cNvPr id="324" name="Imagen 323"/>
                  <p:cNvPicPr>
                    <a:picLocks noChangeAspect="1"/>
                  </p:cNvPicPr>
                  <p:nvPr/>
                </p:nvPicPr>
                <p:blipFill>
                  <a:blip r:embed="rId2"/>
                  <a:stretch>
                    <a:fillRect/>
                  </a:stretch>
                </p:blipFill>
                <p:spPr>
                  <a:xfrm>
                    <a:off x="592990" y="1582540"/>
                    <a:ext cx="213577" cy="317169"/>
                  </a:xfrm>
                  <a:prstGeom prst="rect">
                    <a:avLst/>
                  </a:prstGeom>
                </p:spPr>
              </p:pic>
              <p:pic>
                <p:nvPicPr>
                  <p:cNvPr id="325" name="Imagen 324"/>
                  <p:cNvPicPr>
                    <a:picLocks noChangeAspect="1"/>
                  </p:cNvPicPr>
                  <p:nvPr/>
                </p:nvPicPr>
                <p:blipFill>
                  <a:blip r:embed="rId2"/>
                  <a:stretch>
                    <a:fillRect/>
                  </a:stretch>
                </p:blipFill>
                <p:spPr>
                  <a:xfrm>
                    <a:off x="592990" y="1237605"/>
                    <a:ext cx="213577" cy="317169"/>
                  </a:xfrm>
                  <a:prstGeom prst="rect">
                    <a:avLst/>
                  </a:prstGeom>
                </p:spPr>
              </p:pic>
              <p:pic>
                <p:nvPicPr>
                  <p:cNvPr id="326" name="Imagen 325"/>
                  <p:cNvPicPr>
                    <a:picLocks noChangeAspect="1"/>
                  </p:cNvPicPr>
                  <p:nvPr/>
                </p:nvPicPr>
                <p:blipFill>
                  <a:blip r:embed="rId2"/>
                  <a:stretch>
                    <a:fillRect/>
                  </a:stretch>
                </p:blipFill>
                <p:spPr>
                  <a:xfrm>
                    <a:off x="592989" y="1927475"/>
                    <a:ext cx="213577" cy="317169"/>
                  </a:xfrm>
                  <a:prstGeom prst="rect">
                    <a:avLst/>
                  </a:prstGeom>
                </p:spPr>
              </p:pic>
              <p:pic>
                <p:nvPicPr>
                  <p:cNvPr id="327" name="Imagen 326"/>
                  <p:cNvPicPr>
                    <a:picLocks noChangeAspect="1"/>
                  </p:cNvPicPr>
                  <p:nvPr/>
                </p:nvPicPr>
                <p:blipFill>
                  <a:blip r:embed="rId2"/>
                  <a:stretch>
                    <a:fillRect/>
                  </a:stretch>
                </p:blipFill>
                <p:spPr>
                  <a:xfrm>
                    <a:off x="604347" y="2240707"/>
                    <a:ext cx="190860" cy="317169"/>
                  </a:xfrm>
                  <a:prstGeom prst="rect">
                    <a:avLst/>
                  </a:prstGeom>
                </p:spPr>
              </p:pic>
              <p:pic>
                <p:nvPicPr>
                  <p:cNvPr id="328" name="Imagen 327"/>
                  <p:cNvPicPr>
                    <a:picLocks noChangeAspect="1"/>
                  </p:cNvPicPr>
                  <p:nvPr/>
                </p:nvPicPr>
                <p:blipFill>
                  <a:blip r:embed="rId2"/>
                  <a:stretch>
                    <a:fillRect/>
                  </a:stretch>
                </p:blipFill>
                <p:spPr>
                  <a:xfrm>
                    <a:off x="604347" y="2557876"/>
                    <a:ext cx="213577" cy="317169"/>
                  </a:xfrm>
                  <a:prstGeom prst="rect">
                    <a:avLst/>
                  </a:prstGeom>
                </p:spPr>
              </p:pic>
              <p:pic>
                <p:nvPicPr>
                  <p:cNvPr id="329" name="Imagen 328"/>
                  <p:cNvPicPr>
                    <a:picLocks noChangeAspect="1"/>
                  </p:cNvPicPr>
                  <p:nvPr/>
                </p:nvPicPr>
                <p:blipFill>
                  <a:blip r:embed="rId2"/>
                  <a:stretch>
                    <a:fillRect/>
                  </a:stretch>
                </p:blipFill>
                <p:spPr>
                  <a:xfrm>
                    <a:off x="625976" y="2890808"/>
                    <a:ext cx="213577" cy="317169"/>
                  </a:xfrm>
                  <a:prstGeom prst="rect">
                    <a:avLst/>
                  </a:prstGeom>
                </p:spPr>
              </p:pic>
            </p:grpSp>
            <p:grpSp>
              <p:nvGrpSpPr>
                <p:cNvPr id="310" name="Grupo 309"/>
                <p:cNvGrpSpPr/>
                <p:nvPr/>
              </p:nvGrpSpPr>
              <p:grpSpPr>
                <a:xfrm>
                  <a:off x="745389" y="1242604"/>
                  <a:ext cx="246564" cy="1970372"/>
                  <a:chOff x="592989" y="1237605"/>
                  <a:chExt cx="246564" cy="1970372"/>
                </a:xfrm>
              </p:grpSpPr>
              <p:pic>
                <p:nvPicPr>
                  <p:cNvPr id="318" name="Imagen 317"/>
                  <p:cNvPicPr>
                    <a:picLocks noChangeAspect="1"/>
                  </p:cNvPicPr>
                  <p:nvPr/>
                </p:nvPicPr>
                <p:blipFill>
                  <a:blip r:embed="rId2"/>
                  <a:stretch>
                    <a:fillRect/>
                  </a:stretch>
                </p:blipFill>
                <p:spPr>
                  <a:xfrm>
                    <a:off x="592990" y="1582540"/>
                    <a:ext cx="213577" cy="317169"/>
                  </a:xfrm>
                  <a:prstGeom prst="rect">
                    <a:avLst/>
                  </a:prstGeom>
                </p:spPr>
              </p:pic>
              <p:pic>
                <p:nvPicPr>
                  <p:cNvPr id="319" name="Imagen 318"/>
                  <p:cNvPicPr>
                    <a:picLocks noChangeAspect="1"/>
                  </p:cNvPicPr>
                  <p:nvPr/>
                </p:nvPicPr>
                <p:blipFill>
                  <a:blip r:embed="rId2"/>
                  <a:stretch>
                    <a:fillRect/>
                  </a:stretch>
                </p:blipFill>
                <p:spPr>
                  <a:xfrm>
                    <a:off x="592990" y="1237605"/>
                    <a:ext cx="213577" cy="317169"/>
                  </a:xfrm>
                  <a:prstGeom prst="rect">
                    <a:avLst/>
                  </a:prstGeom>
                </p:spPr>
              </p:pic>
              <p:pic>
                <p:nvPicPr>
                  <p:cNvPr id="320" name="Imagen 319"/>
                  <p:cNvPicPr>
                    <a:picLocks noChangeAspect="1"/>
                  </p:cNvPicPr>
                  <p:nvPr/>
                </p:nvPicPr>
                <p:blipFill>
                  <a:blip r:embed="rId2"/>
                  <a:stretch>
                    <a:fillRect/>
                  </a:stretch>
                </p:blipFill>
                <p:spPr>
                  <a:xfrm>
                    <a:off x="592989" y="1927475"/>
                    <a:ext cx="213577" cy="317169"/>
                  </a:xfrm>
                  <a:prstGeom prst="rect">
                    <a:avLst/>
                  </a:prstGeom>
                </p:spPr>
              </p:pic>
              <p:pic>
                <p:nvPicPr>
                  <p:cNvPr id="321" name="Imagen 320"/>
                  <p:cNvPicPr>
                    <a:picLocks noChangeAspect="1"/>
                  </p:cNvPicPr>
                  <p:nvPr/>
                </p:nvPicPr>
                <p:blipFill>
                  <a:blip r:embed="rId2"/>
                  <a:stretch>
                    <a:fillRect/>
                  </a:stretch>
                </p:blipFill>
                <p:spPr>
                  <a:xfrm>
                    <a:off x="604347" y="2240707"/>
                    <a:ext cx="190860" cy="317169"/>
                  </a:xfrm>
                  <a:prstGeom prst="rect">
                    <a:avLst/>
                  </a:prstGeom>
                </p:spPr>
              </p:pic>
              <p:pic>
                <p:nvPicPr>
                  <p:cNvPr id="322" name="Imagen 321"/>
                  <p:cNvPicPr>
                    <a:picLocks noChangeAspect="1"/>
                  </p:cNvPicPr>
                  <p:nvPr/>
                </p:nvPicPr>
                <p:blipFill>
                  <a:blip r:embed="rId2"/>
                  <a:stretch>
                    <a:fillRect/>
                  </a:stretch>
                </p:blipFill>
                <p:spPr>
                  <a:xfrm>
                    <a:off x="604347" y="2557876"/>
                    <a:ext cx="213577" cy="317169"/>
                  </a:xfrm>
                  <a:prstGeom prst="rect">
                    <a:avLst/>
                  </a:prstGeom>
                </p:spPr>
              </p:pic>
              <p:pic>
                <p:nvPicPr>
                  <p:cNvPr id="323" name="Imagen 322"/>
                  <p:cNvPicPr>
                    <a:picLocks noChangeAspect="1"/>
                  </p:cNvPicPr>
                  <p:nvPr/>
                </p:nvPicPr>
                <p:blipFill>
                  <a:blip r:embed="rId2"/>
                  <a:stretch>
                    <a:fillRect/>
                  </a:stretch>
                </p:blipFill>
                <p:spPr>
                  <a:xfrm>
                    <a:off x="625976" y="2890808"/>
                    <a:ext cx="213577" cy="317169"/>
                  </a:xfrm>
                  <a:prstGeom prst="rect">
                    <a:avLst/>
                  </a:prstGeom>
                </p:spPr>
              </p:pic>
            </p:grpSp>
            <p:grpSp>
              <p:nvGrpSpPr>
                <p:cNvPr id="311" name="Grupo 310"/>
                <p:cNvGrpSpPr/>
                <p:nvPr/>
              </p:nvGrpSpPr>
              <p:grpSpPr>
                <a:xfrm>
                  <a:off x="1085076" y="1242604"/>
                  <a:ext cx="246564" cy="1970372"/>
                  <a:chOff x="592989" y="1237605"/>
                  <a:chExt cx="246564" cy="1970372"/>
                </a:xfrm>
              </p:grpSpPr>
              <p:pic>
                <p:nvPicPr>
                  <p:cNvPr id="312" name="Imagen 311"/>
                  <p:cNvPicPr>
                    <a:picLocks noChangeAspect="1"/>
                  </p:cNvPicPr>
                  <p:nvPr/>
                </p:nvPicPr>
                <p:blipFill>
                  <a:blip r:embed="rId2"/>
                  <a:stretch>
                    <a:fillRect/>
                  </a:stretch>
                </p:blipFill>
                <p:spPr>
                  <a:xfrm>
                    <a:off x="592990" y="1582540"/>
                    <a:ext cx="213577" cy="317169"/>
                  </a:xfrm>
                  <a:prstGeom prst="rect">
                    <a:avLst/>
                  </a:prstGeom>
                </p:spPr>
              </p:pic>
              <p:pic>
                <p:nvPicPr>
                  <p:cNvPr id="313" name="Imagen 312"/>
                  <p:cNvPicPr>
                    <a:picLocks noChangeAspect="1"/>
                  </p:cNvPicPr>
                  <p:nvPr/>
                </p:nvPicPr>
                <p:blipFill>
                  <a:blip r:embed="rId2"/>
                  <a:stretch>
                    <a:fillRect/>
                  </a:stretch>
                </p:blipFill>
                <p:spPr>
                  <a:xfrm>
                    <a:off x="592990" y="1237605"/>
                    <a:ext cx="213577" cy="317169"/>
                  </a:xfrm>
                  <a:prstGeom prst="rect">
                    <a:avLst/>
                  </a:prstGeom>
                </p:spPr>
              </p:pic>
              <p:pic>
                <p:nvPicPr>
                  <p:cNvPr id="314" name="Imagen 313"/>
                  <p:cNvPicPr>
                    <a:picLocks noChangeAspect="1"/>
                  </p:cNvPicPr>
                  <p:nvPr/>
                </p:nvPicPr>
                <p:blipFill>
                  <a:blip r:embed="rId2"/>
                  <a:stretch>
                    <a:fillRect/>
                  </a:stretch>
                </p:blipFill>
                <p:spPr>
                  <a:xfrm>
                    <a:off x="592989" y="1927475"/>
                    <a:ext cx="213577" cy="317169"/>
                  </a:xfrm>
                  <a:prstGeom prst="rect">
                    <a:avLst/>
                  </a:prstGeom>
                </p:spPr>
              </p:pic>
              <p:pic>
                <p:nvPicPr>
                  <p:cNvPr id="315" name="Imagen 314"/>
                  <p:cNvPicPr>
                    <a:picLocks noChangeAspect="1"/>
                  </p:cNvPicPr>
                  <p:nvPr/>
                </p:nvPicPr>
                <p:blipFill>
                  <a:blip r:embed="rId2"/>
                  <a:stretch>
                    <a:fillRect/>
                  </a:stretch>
                </p:blipFill>
                <p:spPr>
                  <a:xfrm>
                    <a:off x="604347" y="2240707"/>
                    <a:ext cx="190860" cy="317169"/>
                  </a:xfrm>
                  <a:prstGeom prst="rect">
                    <a:avLst/>
                  </a:prstGeom>
                </p:spPr>
              </p:pic>
              <p:pic>
                <p:nvPicPr>
                  <p:cNvPr id="316" name="Imagen 315"/>
                  <p:cNvPicPr>
                    <a:picLocks noChangeAspect="1"/>
                  </p:cNvPicPr>
                  <p:nvPr/>
                </p:nvPicPr>
                <p:blipFill>
                  <a:blip r:embed="rId2"/>
                  <a:stretch>
                    <a:fillRect/>
                  </a:stretch>
                </p:blipFill>
                <p:spPr>
                  <a:xfrm>
                    <a:off x="604347" y="2557876"/>
                    <a:ext cx="213577" cy="317169"/>
                  </a:xfrm>
                  <a:prstGeom prst="rect">
                    <a:avLst/>
                  </a:prstGeom>
                </p:spPr>
              </p:pic>
              <p:pic>
                <p:nvPicPr>
                  <p:cNvPr id="317" name="Imagen 316"/>
                  <p:cNvPicPr>
                    <a:picLocks noChangeAspect="1"/>
                  </p:cNvPicPr>
                  <p:nvPr/>
                </p:nvPicPr>
                <p:blipFill>
                  <a:blip r:embed="rId2"/>
                  <a:stretch>
                    <a:fillRect/>
                  </a:stretch>
                </p:blipFill>
                <p:spPr>
                  <a:xfrm>
                    <a:off x="625976" y="2890808"/>
                    <a:ext cx="213577" cy="317169"/>
                  </a:xfrm>
                  <a:prstGeom prst="rect">
                    <a:avLst/>
                  </a:prstGeom>
                </p:spPr>
              </p:pic>
            </p:grpSp>
          </p:grpSp>
          <p:grpSp>
            <p:nvGrpSpPr>
              <p:cNvPr id="221" name="Grupo 220"/>
              <p:cNvGrpSpPr/>
              <p:nvPr/>
            </p:nvGrpSpPr>
            <p:grpSpPr>
              <a:xfrm>
                <a:off x="1955912" y="1264580"/>
                <a:ext cx="738651" cy="1984227"/>
                <a:chOff x="592989" y="1228749"/>
                <a:chExt cx="738651" cy="1984227"/>
              </a:xfrm>
            </p:grpSpPr>
            <p:grpSp>
              <p:nvGrpSpPr>
                <p:cNvPr id="280" name="Grupo 279"/>
                <p:cNvGrpSpPr/>
                <p:nvPr/>
              </p:nvGrpSpPr>
              <p:grpSpPr>
                <a:xfrm>
                  <a:off x="592989" y="1237605"/>
                  <a:ext cx="246564" cy="1970372"/>
                  <a:chOff x="592989" y="1237605"/>
                  <a:chExt cx="246564" cy="1970372"/>
                </a:xfrm>
              </p:grpSpPr>
              <p:pic>
                <p:nvPicPr>
                  <p:cNvPr id="302" name="Imagen 301"/>
                  <p:cNvPicPr>
                    <a:picLocks noChangeAspect="1"/>
                  </p:cNvPicPr>
                  <p:nvPr/>
                </p:nvPicPr>
                <p:blipFill>
                  <a:blip r:embed="rId2"/>
                  <a:stretch>
                    <a:fillRect/>
                  </a:stretch>
                </p:blipFill>
                <p:spPr>
                  <a:xfrm>
                    <a:off x="592990" y="1582540"/>
                    <a:ext cx="213577" cy="317169"/>
                  </a:xfrm>
                  <a:prstGeom prst="rect">
                    <a:avLst/>
                  </a:prstGeom>
                </p:spPr>
              </p:pic>
              <p:pic>
                <p:nvPicPr>
                  <p:cNvPr id="303" name="Imagen 302"/>
                  <p:cNvPicPr>
                    <a:picLocks noChangeAspect="1"/>
                  </p:cNvPicPr>
                  <p:nvPr/>
                </p:nvPicPr>
                <p:blipFill>
                  <a:blip r:embed="rId2"/>
                  <a:stretch>
                    <a:fillRect/>
                  </a:stretch>
                </p:blipFill>
                <p:spPr>
                  <a:xfrm>
                    <a:off x="592990" y="1237605"/>
                    <a:ext cx="213577" cy="317169"/>
                  </a:xfrm>
                  <a:prstGeom prst="rect">
                    <a:avLst/>
                  </a:prstGeom>
                </p:spPr>
              </p:pic>
              <p:pic>
                <p:nvPicPr>
                  <p:cNvPr id="304" name="Imagen 303"/>
                  <p:cNvPicPr>
                    <a:picLocks noChangeAspect="1"/>
                  </p:cNvPicPr>
                  <p:nvPr/>
                </p:nvPicPr>
                <p:blipFill>
                  <a:blip r:embed="rId2"/>
                  <a:stretch>
                    <a:fillRect/>
                  </a:stretch>
                </p:blipFill>
                <p:spPr>
                  <a:xfrm>
                    <a:off x="592989" y="1927475"/>
                    <a:ext cx="213577" cy="317169"/>
                  </a:xfrm>
                  <a:prstGeom prst="rect">
                    <a:avLst/>
                  </a:prstGeom>
                </p:spPr>
              </p:pic>
              <p:pic>
                <p:nvPicPr>
                  <p:cNvPr id="305" name="Imagen 304"/>
                  <p:cNvPicPr>
                    <a:picLocks noChangeAspect="1"/>
                  </p:cNvPicPr>
                  <p:nvPr/>
                </p:nvPicPr>
                <p:blipFill>
                  <a:blip r:embed="rId2"/>
                  <a:stretch>
                    <a:fillRect/>
                  </a:stretch>
                </p:blipFill>
                <p:spPr>
                  <a:xfrm>
                    <a:off x="604347" y="2240707"/>
                    <a:ext cx="190860" cy="317169"/>
                  </a:xfrm>
                  <a:prstGeom prst="rect">
                    <a:avLst/>
                  </a:prstGeom>
                </p:spPr>
              </p:pic>
              <p:pic>
                <p:nvPicPr>
                  <p:cNvPr id="306" name="Imagen 305"/>
                  <p:cNvPicPr>
                    <a:picLocks noChangeAspect="1"/>
                  </p:cNvPicPr>
                  <p:nvPr/>
                </p:nvPicPr>
                <p:blipFill>
                  <a:blip r:embed="rId2"/>
                  <a:stretch>
                    <a:fillRect/>
                  </a:stretch>
                </p:blipFill>
                <p:spPr>
                  <a:xfrm>
                    <a:off x="604347" y="2557876"/>
                    <a:ext cx="213577" cy="317169"/>
                  </a:xfrm>
                  <a:prstGeom prst="rect">
                    <a:avLst/>
                  </a:prstGeom>
                </p:spPr>
              </p:pic>
              <p:pic>
                <p:nvPicPr>
                  <p:cNvPr id="307" name="Imagen 306"/>
                  <p:cNvPicPr>
                    <a:picLocks noChangeAspect="1"/>
                  </p:cNvPicPr>
                  <p:nvPr/>
                </p:nvPicPr>
                <p:blipFill>
                  <a:blip r:embed="rId2"/>
                  <a:stretch>
                    <a:fillRect/>
                  </a:stretch>
                </p:blipFill>
                <p:spPr>
                  <a:xfrm>
                    <a:off x="625976" y="2890808"/>
                    <a:ext cx="213577" cy="317169"/>
                  </a:xfrm>
                  <a:prstGeom prst="rect">
                    <a:avLst/>
                  </a:prstGeom>
                </p:spPr>
              </p:pic>
            </p:grpSp>
            <p:grpSp>
              <p:nvGrpSpPr>
                <p:cNvPr id="281" name="Grupo 280"/>
                <p:cNvGrpSpPr/>
                <p:nvPr/>
              </p:nvGrpSpPr>
              <p:grpSpPr>
                <a:xfrm>
                  <a:off x="902573" y="1228749"/>
                  <a:ext cx="246564" cy="1970372"/>
                  <a:chOff x="592989" y="1237605"/>
                  <a:chExt cx="246564" cy="1970372"/>
                </a:xfrm>
              </p:grpSpPr>
              <p:pic>
                <p:nvPicPr>
                  <p:cNvPr id="296" name="Imagen 295"/>
                  <p:cNvPicPr>
                    <a:picLocks noChangeAspect="1"/>
                  </p:cNvPicPr>
                  <p:nvPr/>
                </p:nvPicPr>
                <p:blipFill>
                  <a:blip r:embed="rId2"/>
                  <a:stretch>
                    <a:fillRect/>
                  </a:stretch>
                </p:blipFill>
                <p:spPr>
                  <a:xfrm>
                    <a:off x="592990" y="1582540"/>
                    <a:ext cx="213577" cy="317169"/>
                  </a:xfrm>
                  <a:prstGeom prst="rect">
                    <a:avLst/>
                  </a:prstGeom>
                </p:spPr>
              </p:pic>
              <p:pic>
                <p:nvPicPr>
                  <p:cNvPr id="297" name="Imagen 296"/>
                  <p:cNvPicPr>
                    <a:picLocks noChangeAspect="1"/>
                  </p:cNvPicPr>
                  <p:nvPr/>
                </p:nvPicPr>
                <p:blipFill>
                  <a:blip r:embed="rId2"/>
                  <a:stretch>
                    <a:fillRect/>
                  </a:stretch>
                </p:blipFill>
                <p:spPr>
                  <a:xfrm>
                    <a:off x="592990" y="1237605"/>
                    <a:ext cx="213577" cy="317169"/>
                  </a:xfrm>
                  <a:prstGeom prst="rect">
                    <a:avLst/>
                  </a:prstGeom>
                </p:spPr>
              </p:pic>
              <p:pic>
                <p:nvPicPr>
                  <p:cNvPr id="298" name="Imagen 297"/>
                  <p:cNvPicPr>
                    <a:picLocks noChangeAspect="1"/>
                  </p:cNvPicPr>
                  <p:nvPr/>
                </p:nvPicPr>
                <p:blipFill>
                  <a:blip r:embed="rId2"/>
                  <a:stretch>
                    <a:fillRect/>
                  </a:stretch>
                </p:blipFill>
                <p:spPr>
                  <a:xfrm>
                    <a:off x="592989" y="1927475"/>
                    <a:ext cx="213577" cy="317169"/>
                  </a:xfrm>
                  <a:prstGeom prst="rect">
                    <a:avLst/>
                  </a:prstGeom>
                </p:spPr>
              </p:pic>
              <p:pic>
                <p:nvPicPr>
                  <p:cNvPr id="299" name="Imagen 298"/>
                  <p:cNvPicPr>
                    <a:picLocks noChangeAspect="1"/>
                  </p:cNvPicPr>
                  <p:nvPr/>
                </p:nvPicPr>
                <p:blipFill>
                  <a:blip r:embed="rId2"/>
                  <a:stretch>
                    <a:fillRect/>
                  </a:stretch>
                </p:blipFill>
                <p:spPr>
                  <a:xfrm>
                    <a:off x="604347" y="2240707"/>
                    <a:ext cx="190860" cy="317169"/>
                  </a:xfrm>
                  <a:prstGeom prst="rect">
                    <a:avLst/>
                  </a:prstGeom>
                </p:spPr>
              </p:pic>
              <p:pic>
                <p:nvPicPr>
                  <p:cNvPr id="300" name="Imagen 299"/>
                  <p:cNvPicPr>
                    <a:picLocks noChangeAspect="1"/>
                  </p:cNvPicPr>
                  <p:nvPr/>
                </p:nvPicPr>
                <p:blipFill>
                  <a:blip r:embed="rId2"/>
                  <a:stretch>
                    <a:fillRect/>
                  </a:stretch>
                </p:blipFill>
                <p:spPr>
                  <a:xfrm>
                    <a:off x="604347" y="2557876"/>
                    <a:ext cx="213577" cy="317169"/>
                  </a:xfrm>
                  <a:prstGeom prst="rect">
                    <a:avLst/>
                  </a:prstGeom>
                </p:spPr>
              </p:pic>
              <p:pic>
                <p:nvPicPr>
                  <p:cNvPr id="301" name="Imagen 300"/>
                  <p:cNvPicPr>
                    <a:picLocks noChangeAspect="1"/>
                  </p:cNvPicPr>
                  <p:nvPr/>
                </p:nvPicPr>
                <p:blipFill>
                  <a:blip r:embed="rId2"/>
                  <a:stretch>
                    <a:fillRect/>
                  </a:stretch>
                </p:blipFill>
                <p:spPr>
                  <a:xfrm>
                    <a:off x="625976" y="2890808"/>
                    <a:ext cx="213577" cy="317169"/>
                  </a:xfrm>
                  <a:prstGeom prst="rect">
                    <a:avLst/>
                  </a:prstGeom>
                </p:spPr>
              </p:pic>
            </p:grpSp>
            <p:grpSp>
              <p:nvGrpSpPr>
                <p:cNvPr id="282" name="Grupo 281"/>
                <p:cNvGrpSpPr/>
                <p:nvPr/>
              </p:nvGrpSpPr>
              <p:grpSpPr>
                <a:xfrm>
                  <a:off x="745389" y="1242604"/>
                  <a:ext cx="246564" cy="1970372"/>
                  <a:chOff x="592989" y="1237605"/>
                  <a:chExt cx="246564" cy="1970372"/>
                </a:xfrm>
              </p:grpSpPr>
              <p:pic>
                <p:nvPicPr>
                  <p:cNvPr id="290" name="Imagen 289"/>
                  <p:cNvPicPr>
                    <a:picLocks noChangeAspect="1"/>
                  </p:cNvPicPr>
                  <p:nvPr/>
                </p:nvPicPr>
                <p:blipFill>
                  <a:blip r:embed="rId2"/>
                  <a:stretch>
                    <a:fillRect/>
                  </a:stretch>
                </p:blipFill>
                <p:spPr>
                  <a:xfrm>
                    <a:off x="592990" y="1582540"/>
                    <a:ext cx="213577" cy="317169"/>
                  </a:xfrm>
                  <a:prstGeom prst="rect">
                    <a:avLst/>
                  </a:prstGeom>
                </p:spPr>
              </p:pic>
              <p:pic>
                <p:nvPicPr>
                  <p:cNvPr id="291" name="Imagen 290"/>
                  <p:cNvPicPr>
                    <a:picLocks noChangeAspect="1"/>
                  </p:cNvPicPr>
                  <p:nvPr/>
                </p:nvPicPr>
                <p:blipFill>
                  <a:blip r:embed="rId2"/>
                  <a:stretch>
                    <a:fillRect/>
                  </a:stretch>
                </p:blipFill>
                <p:spPr>
                  <a:xfrm>
                    <a:off x="592990" y="1237605"/>
                    <a:ext cx="213577" cy="317169"/>
                  </a:xfrm>
                  <a:prstGeom prst="rect">
                    <a:avLst/>
                  </a:prstGeom>
                </p:spPr>
              </p:pic>
              <p:pic>
                <p:nvPicPr>
                  <p:cNvPr id="292" name="Imagen 291"/>
                  <p:cNvPicPr>
                    <a:picLocks noChangeAspect="1"/>
                  </p:cNvPicPr>
                  <p:nvPr/>
                </p:nvPicPr>
                <p:blipFill>
                  <a:blip r:embed="rId2"/>
                  <a:stretch>
                    <a:fillRect/>
                  </a:stretch>
                </p:blipFill>
                <p:spPr>
                  <a:xfrm>
                    <a:off x="592989" y="1927475"/>
                    <a:ext cx="213577" cy="317169"/>
                  </a:xfrm>
                  <a:prstGeom prst="rect">
                    <a:avLst/>
                  </a:prstGeom>
                </p:spPr>
              </p:pic>
              <p:pic>
                <p:nvPicPr>
                  <p:cNvPr id="293" name="Imagen 292"/>
                  <p:cNvPicPr>
                    <a:picLocks noChangeAspect="1"/>
                  </p:cNvPicPr>
                  <p:nvPr/>
                </p:nvPicPr>
                <p:blipFill>
                  <a:blip r:embed="rId2"/>
                  <a:stretch>
                    <a:fillRect/>
                  </a:stretch>
                </p:blipFill>
                <p:spPr>
                  <a:xfrm>
                    <a:off x="604347" y="2240707"/>
                    <a:ext cx="190860" cy="317169"/>
                  </a:xfrm>
                  <a:prstGeom prst="rect">
                    <a:avLst/>
                  </a:prstGeom>
                </p:spPr>
              </p:pic>
              <p:pic>
                <p:nvPicPr>
                  <p:cNvPr id="294" name="Imagen 293"/>
                  <p:cNvPicPr>
                    <a:picLocks noChangeAspect="1"/>
                  </p:cNvPicPr>
                  <p:nvPr/>
                </p:nvPicPr>
                <p:blipFill>
                  <a:blip r:embed="rId2"/>
                  <a:stretch>
                    <a:fillRect/>
                  </a:stretch>
                </p:blipFill>
                <p:spPr>
                  <a:xfrm>
                    <a:off x="604347" y="2557876"/>
                    <a:ext cx="213577" cy="317169"/>
                  </a:xfrm>
                  <a:prstGeom prst="rect">
                    <a:avLst/>
                  </a:prstGeom>
                </p:spPr>
              </p:pic>
              <p:pic>
                <p:nvPicPr>
                  <p:cNvPr id="295" name="Imagen 294"/>
                  <p:cNvPicPr>
                    <a:picLocks noChangeAspect="1"/>
                  </p:cNvPicPr>
                  <p:nvPr/>
                </p:nvPicPr>
                <p:blipFill>
                  <a:blip r:embed="rId2"/>
                  <a:stretch>
                    <a:fillRect/>
                  </a:stretch>
                </p:blipFill>
                <p:spPr>
                  <a:xfrm>
                    <a:off x="625976" y="2890808"/>
                    <a:ext cx="213577" cy="317169"/>
                  </a:xfrm>
                  <a:prstGeom prst="rect">
                    <a:avLst/>
                  </a:prstGeom>
                </p:spPr>
              </p:pic>
            </p:grpSp>
            <p:grpSp>
              <p:nvGrpSpPr>
                <p:cNvPr id="283" name="Grupo 282"/>
                <p:cNvGrpSpPr/>
                <p:nvPr/>
              </p:nvGrpSpPr>
              <p:grpSpPr>
                <a:xfrm>
                  <a:off x="1085076" y="1242604"/>
                  <a:ext cx="246564" cy="1970372"/>
                  <a:chOff x="592989" y="1237605"/>
                  <a:chExt cx="246564" cy="1970372"/>
                </a:xfrm>
              </p:grpSpPr>
              <p:pic>
                <p:nvPicPr>
                  <p:cNvPr id="284" name="Imagen 283"/>
                  <p:cNvPicPr>
                    <a:picLocks noChangeAspect="1"/>
                  </p:cNvPicPr>
                  <p:nvPr/>
                </p:nvPicPr>
                <p:blipFill>
                  <a:blip r:embed="rId2"/>
                  <a:stretch>
                    <a:fillRect/>
                  </a:stretch>
                </p:blipFill>
                <p:spPr>
                  <a:xfrm>
                    <a:off x="592990" y="1582540"/>
                    <a:ext cx="213577" cy="317169"/>
                  </a:xfrm>
                  <a:prstGeom prst="rect">
                    <a:avLst/>
                  </a:prstGeom>
                </p:spPr>
              </p:pic>
              <p:pic>
                <p:nvPicPr>
                  <p:cNvPr id="285" name="Imagen 284"/>
                  <p:cNvPicPr>
                    <a:picLocks noChangeAspect="1"/>
                  </p:cNvPicPr>
                  <p:nvPr/>
                </p:nvPicPr>
                <p:blipFill>
                  <a:blip r:embed="rId2"/>
                  <a:stretch>
                    <a:fillRect/>
                  </a:stretch>
                </p:blipFill>
                <p:spPr>
                  <a:xfrm>
                    <a:off x="592990" y="1237605"/>
                    <a:ext cx="213577" cy="317169"/>
                  </a:xfrm>
                  <a:prstGeom prst="rect">
                    <a:avLst/>
                  </a:prstGeom>
                </p:spPr>
              </p:pic>
              <p:pic>
                <p:nvPicPr>
                  <p:cNvPr id="286" name="Imagen 285"/>
                  <p:cNvPicPr>
                    <a:picLocks noChangeAspect="1"/>
                  </p:cNvPicPr>
                  <p:nvPr/>
                </p:nvPicPr>
                <p:blipFill>
                  <a:blip r:embed="rId2"/>
                  <a:stretch>
                    <a:fillRect/>
                  </a:stretch>
                </p:blipFill>
                <p:spPr>
                  <a:xfrm>
                    <a:off x="592989" y="1927475"/>
                    <a:ext cx="213577" cy="317169"/>
                  </a:xfrm>
                  <a:prstGeom prst="rect">
                    <a:avLst/>
                  </a:prstGeom>
                </p:spPr>
              </p:pic>
              <p:pic>
                <p:nvPicPr>
                  <p:cNvPr id="287" name="Imagen 286"/>
                  <p:cNvPicPr>
                    <a:picLocks noChangeAspect="1"/>
                  </p:cNvPicPr>
                  <p:nvPr/>
                </p:nvPicPr>
                <p:blipFill>
                  <a:blip r:embed="rId2"/>
                  <a:stretch>
                    <a:fillRect/>
                  </a:stretch>
                </p:blipFill>
                <p:spPr>
                  <a:xfrm>
                    <a:off x="604347" y="2240707"/>
                    <a:ext cx="190860" cy="317169"/>
                  </a:xfrm>
                  <a:prstGeom prst="rect">
                    <a:avLst/>
                  </a:prstGeom>
                </p:spPr>
              </p:pic>
              <p:pic>
                <p:nvPicPr>
                  <p:cNvPr id="288" name="Imagen 287"/>
                  <p:cNvPicPr>
                    <a:picLocks noChangeAspect="1"/>
                  </p:cNvPicPr>
                  <p:nvPr/>
                </p:nvPicPr>
                <p:blipFill>
                  <a:blip r:embed="rId2"/>
                  <a:stretch>
                    <a:fillRect/>
                  </a:stretch>
                </p:blipFill>
                <p:spPr>
                  <a:xfrm>
                    <a:off x="604347" y="2557876"/>
                    <a:ext cx="213577" cy="317169"/>
                  </a:xfrm>
                  <a:prstGeom prst="rect">
                    <a:avLst/>
                  </a:prstGeom>
                </p:spPr>
              </p:pic>
              <p:pic>
                <p:nvPicPr>
                  <p:cNvPr id="289" name="Imagen 288"/>
                  <p:cNvPicPr>
                    <a:picLocks noChangeAspect="1"/>
                  </p:cNvPicPr>
                  <p:nvPr/>
                </p:nvPicPr>
                <p:blipFill>
                  <a:blip r:embed="rId2"/>
                  <a:stretch>
                    <a:fillRect/>
                  </a:stretch>
                </p:blipFill>
                <p:spPr>
                  <a:xfrm>
                    <a:off x="625976" y="2890808"/>
                    <a:ext cx="213577" cy="317169"/>
                  </a:xfrm>
                  <a:prstGeom prst="rect">
                    <a:avLst/>
                  </a:prstGeom>
                </p:spPr>
              </p:pic>
            </p:grpSp>
          </p:grpSp>
          <p:grpSp>
            <p:nvGrpSpPr>
              <p:cNvPr id="222" name="Grupo 221"/>
              <p:cNvGrpSpPr/>
              <p:nvPr/>
            </p:nvGrpSpPr>
            <p:grpSpPr>
              <a:xfrm>
                <a:off x="630619" y="1239737"/>
                <a:ext cx="738651" cy="1984227"/>
                <a:chOff x="592989" y="1228749"/>
                <a:chExt cx="738651" cy="1984227"/>
              </a:xfrm>
            </p:grpSpPr>
            <p:grpSp>
              <p:nvGrpSpPr>
                <p:cNvPr id="252" name="Grupo 251"/>
                <p:cNvGrpSpPr/>
                <p:nvPr/>
              </p:nvGrpSpPr>
              <p:grpSpPr>
                <a:xfrm>
                  <a:off x="592989" y="1237605"/>
                  <a:ext cx="246564" cy="1970372"/>
                  <a:chOff x="592989" y="1237605"/>
                  <a:chExt cx="246564" cy="1970372"/>
                </a:xfrm>
              </p:grpSpPr>
              <p:pic>
                <p:nvPicPr>
                  <p:cNvPr id="274" name="Imagen 273"/>
                  <p:cNvPicPr>
                    <a:picLocks noChangeAspect="1"/>
                  </p:cNvPicPr>
                  <p:nvPr/>
                </p:nvPicPr>
                <p:blipFill>
                  <a:blip r:embed="rId2"/>
                  <a:stretch>
                    <a:fillRect/>
                  </a:stretch>
                </p:blipFill>
                <p:spPr>
                  <a:xfrm>
                    <a:off x="592990" y="1582540"/>
                    <a:ext cx="213577" cy="317169"/>
                  </a:xfrm>
                  <a:prstGeom prst="rect">
                    <a:avLst/>
                  </a:prstGeom>
                </p:spPr>
              </p:pic>
              <p:pic>
                <p:nvPicPr>
                  <p:cNvPr id="275" name="Imagen 274"/>
                  <p:cNvPicPr>
                    <a:picLocks noChangeAspect="1"/>
                  </p:cNvPicPr>
                  <p:nvPr/>
                </p:nvPicPr>
                <p:blipFill>
                  <a:blip r:embed="rId2"/>
                  <a:stretch>
                    <a:fillRect/>
                  </a:stretch>
                </p:blipFill>
                <p:spPr>
                  <a:xfrm>
                    <a:off x="592990" y="1237605"/>
                    <a:ext cx="213577" cy="317169"/>
                  </a:xfrm>
                  <a:prstGeom prst="rect">
                    <a:avLst/>
                  </a:prstGeom>
                </p:spPr>
              </p:pic>
              <p:pic>
                <p:nvPicPr>
                  <p:cNvPr id="276" name="Imagen 275"/>
                  <p:cNvPicPr>
                    <a:picLocks noChangeAspect="1"/>
                  </p:cNvPicPr>
                  <p:nvPr/>
                </p:nvPicPr>
                <p:blipFill>
                  <a:blip r:embed="rId2"/>
                  <a:stretch>
                    <a:fillRect/>
                  </a:stretch>
                </p:blipFill>
                <p:spPr>
                  <a:xfrm>
                    <a:off x="592989" y="1927475"/>
                    <a:ext cx="213577" cy="317169"/>
                  </a:xfrm>
                  <a:prstGeom prst="rect">
                    <a:avLst/>
                  </a:prstGeom>
                </p:spPr>
              </p:pic>
              <p:pic>
                <p:nvPicPr>
                  <p:cNvPr id="277" name="Imagen 276"/>
                  <p:cNvPicPr>
                    <a:picLocks noChangeAspect="1"/>
                  </p:cNvPicPr>
                  <p:nvPr/>
                </p:nvPicPr>
                <p:blipFill>
                  <a:blip r:embed="rId2"/>
                  <a:stretch>
                    <a:fillRect/>
                  </a:stretch>
                </p:blipFill>
                <p:spPr>
                  <a:xfrm>
                    <a:off x="604347" y="2240707"/>
                    <a:ext cx="190860" cy="317169"/>
                  </a:xfrm>
                  <a:prstGeom prst="rect">
                    <a:avLst/>
                  </a:prstGeom>
                </p:spPr>
              </p:pic>
              <p:pic>
                <p:nvPicPr>
                  <p:cNvPr id="278" name="Imagen 277"/>
                  <p:cNvPicPr>
                    <a:picLocks noChangeAspect="1"/>
                  </p:cNvPicPr>
                  <p:nvPr/>
                </p:nvPicPr>
                <p:blipFill>
                  <a:blip r:embed="rId2"/>
                  <a:stretch>
                    <a:fillRect/>
                  </a:stretch>
                </p:blipFill>
                <p:spPr>
                  <a:xfrm>
                    <a:off x="604347" y="2557876"/>
                    <a:ext cx="213577" cy="317169"/>
                  </a:xfrm>
                  <a:prstGeom prst="rect">
                    <a:avLst/>
                  </a:prstGeom>
                </p:spPr>
              </p:pic>
              <p:pic>
                <p:nvPicPr>
                  <p:cNvPr id="279" name="Imagen 278"/>
                  <p:cNvPicPr>
                    <a:picLocks noChangeAspect="1"/>
                  </p:cNvPicPr>
                  <p:nvPr/>
                </p:nvPicPr>
                <p:blipFill>
                  <a:blip r:embed="rId2"/>
                  <a:stretch>
                    <a:fillRect/>
                  </a:stretch>
                </p:blipFill>
                <p:spPr>
                  <a:xfrm>
                    <a:off x="625976" y="2890808"/>
                    <a:ext cx="213577" cy="317169"/>
                  </a:xfrm>
                  <a:prstGeom prst="rect">
                    <a:avLst/>
                  </a:prstGeom>
                </p:spPr>
              </p:pic>
            </p:grpSp>
            <p:grpSp>
              <p:nvGrpSpPr>
                <p:cNvPr id="253" name="Grupo 252"/>
                <p:cNvGrpSpPr/>
                <p:nvPr/>
              </p:nvGrpSpPr>
              <p:grpSpPr>
                <a:xfrm>
                  <a:off x="902573" y="1228749"/>
                  <a:ext cx="246564" cy="1970372"/>
                  <a:chOff x="592989" y="1237605"/>
                  <a:chExt cx="246564" cy="1970372"/>
                </a:xfrm>
              </p:grpSpPr>
              <p:pic>
                <p:nvPicPr>
                  <p:cNvPr id="268" name="Imagen 267"/>
                  <p:cNvPicPr>
                    <a:picLocks noChangeAspect="1"/>
                  </p:cNvPicPr>
                  <p:nvPr/>
                </p:nvPicPr>
                <p:blipFill>
                  <a:blip r:embed="rId2"/>
                  <a:stretch>
                    <a:fillRect/>
                  </a:stretch>
                </p:blipFill>
                <p:spPr>
                  <a:xfrm>
                    <a:off x="592990" y="1582540"/>
                    <a:ext cx="213577" cy="317169"/>
                  </a:xfrm>
                  <a:prstGeom prst="rect">
                    <a:avLst/>
                  </a:prstGeom>
                </p:spPr>
              </p:pic>
              <p:pic>
                <p:nvPicPr>
                  <p:cNvPr id="269" name="Imagen 268"/>
                  <p:cNvPicPr>
                    <a:picLocks noChangeAspect="1"/>
                  </p:cNvPicPr>
                  <p:nvPr/>
                </p:nvPicPr>
                <p:blipFill>
                  <a:blip r:embed="rId2"/>
                  <a:stretch>
                    <a:fillRect/>
                  </a:stretch>
                </p:blipFill>
                <p:spPr>
                  <a:xfrm>
                    <a:off x="592990" y="1237605"/>
                    <a:ext cx="213577" cy="317169"/>
                  </a:xfrm>
                  <a:prstGeom prst="rect">
                    <a:avLst/>
                  </a:prstGeom>
                </p:spPr>
              </p:pic>
              <p:pic>
                <p:nvPicPr>
                  <p:cNvPr id="270" name="Imagen 269"/>
                  <p:cNvPicPr>
                    <a:picLocks noChangeAspect="1"/>
                  </p:cNvPicPr>
                  <p:nvPr/>
                </p:nvPicPr>
                <p:blipFill>
                  <a:blip r:embed="rId2"/>
                  <a:stretch>
                    <a:fillRect/>
                  </a:stretch>
                </p:blipFill>
                <p:spPr>
                  <a:xfrm>
                    <a:off x="592989" y="1927475"/>
                    <a:ext cx="213577" cy="317169"/>
                  </a:xfrm>
                  <a:prstGeom prst="rect">
                    <a:avLst/>
                  </a:prstGeom>
                </p:spPr>
              </p:pic>
              <p:pic>
                <p:nvPicPr>
                  <p:cNvPr id="271" name="Imagen 270"/>
                  <p:cNvPicPr>
                    <a:picLocks noChangeAspect="1"/>
                  </p:cNvPicPr>
                  <p:nvPr/>
                </p:nvPicPr>
                <p:blipFill>
                  <a:blip r:embed="rId2"/>
                  <a:stretch>
                    <a:fillRect/>
                  </a:stretch>
                </p:blipFill>
                <p:spPr>
                  <a:xfrm>
                    <a:off x="604347" y="2240707"/>
                    <a:ext cx="190860" cy="317169"/>
                  </a:xfrm>
                  <a:prstGeom prst="rect">
                    <a:avLst/>
                  </a:prstGeom>
                </p:spPr>
              </p:pic>
              <p:pic>
                <p:nvPicPr>
                  <p:cNvPr id="272" name="Imagen 271"/>
                  <p:cNvPicPr>
                    <a:picLocks noChangeAspect="1"/>
                  </p:cNvPicPr>
                  <p:nvPr/>
                </p:nvPicPr>
                <p:blipFill>
                  <a:blip r:embed="rId2"/>
                  <a:stretch>
                    <a:fillRect/>
                  </a:stretch>
                </p:blipFill>
                <p:spPr>
                  <a:xfrm>
                    <a:off x="604347" y="2557876"/>
                    <a:ext cx="213577" cy="317169"/>
                  </a:xfrm>
                  <a:prstGeom prst="rect">
                    <a:avLst/>
                  </a:prstGeom>
                </p:spPr>
              </p:pic>
              <p:pic>
                <p:nvPicPr>
                  <p:cNvPr id="273" name="Imagen 272"/>
                  <p:cNvPicPr>
                    <a:picLocks noChangeAspect="1"/>
                  </p:cNvPicPr>
                  <p:nvPr/>
                </p:nvPicPr>
                <p:blipFill>
                  <a:blip r:embed="rId2"/>
                  <a:stretch>
                    <a:fillRect/>
                  </a:stretch>
                </p:blipFill>
                <p:spPr>
                  <a:xfrm>
                    <a:off x="625976" y="2890808"/>
                    <a:ext cx="213577" cy="317169"/>
                  </a:xfrm>
                  <a:prstGeom prst="rect">
                    <a:avLst/>
                  </a:prstGeom>
                </p:spPr>
              </p:pic>
            </p:grpSp>
            <p:grpSp>
              <p:nvGrpSpPr>
                <p:cNvPr id="254" name="Grupo 253"/>
                <p:cNvGrpSpPr/>
                <p:nvPr/>
              </p:nvGrpSpPr>
              <p:grpSpPr>
                <a:xfrm>
                  <a:off x="745389" y="1242604"/>
                  <a:ext cx="246564" cy="1970372"/>
                  <a:chOff x="592989" y="1237605"/>
                  <a:chExt cx="246564" cy="1970372"/>
                </a:xfrm>
              </p:grpSpPr>
              <p:pic>
                <p:nvPicPr>
                  <p:cNvPr id="262" name="Imagen 261"/>
                  <p:cNvPicPr>
                    <a:picLocks noChangeAspect="1"/>
                  </p:cNvPicPr>
                  <p:nvPr/>
                </p:nvPicPr>
                <p:blipFill>
                  <a:blip r:embed="rId2"/>
                  <a:stretch>
                    <a:fillRect/>
                  </a:stretch>
                </p:blipFill>
                <p:spPr>
                  <a:xfrm>
                    <a:off x="592990" y="1582540"/>
                    <a:ext cx="213577" cy="317169"/>
                  </a:xfrm>
                  <a:prstGeom prst="rect">
                    <a:avLst/>
                  </a:prstGeom>
                </p:spPr>
              </p:pic>
              <p:pic>
                <p:nvPicPr>
                  <p:cNvPr id="263" name="Imagen 262"/>
                  <p:cNvPicPr>
                    <a:picLocks noChangeAspect="1"/>
                  </p:cNvPicPr>
                  <p:nvPr/>
                </p:nvPicPr>
                <p:blipFill>
                  <a:blip r:embed="rId2"/>
                  <a:stretch>
                    <a:fillRect/>
                  </a:stretch>
                </p:blipFill>
                <p:spPr>
                  <a:xfrm>
                    <a:off x="592990" y="1237605"/>
                    <a:ext cx="213577" cy="317169"/>
                  </a:xfrm>
                  <a:prstGeom prst="rect">
                    <a:avLst/>
                  </a:prstGeom>
                </p:spPr>
              </p:pic>
              <p:pic>
                <p:nvPicPr>
                  <p:cNvPr id="264" name="Imagen 263"/>
                  <p:cNvPicPr>
                    <a:picLocks noChangeAspect="1"/>
                  </p:cNvPicPr>
                  <p:nvPr/>
                </p:nvPicPr>
                <p:blipFill>
                  <a:blip r:embed="rId2"/>
                  <a:stretch>
                    <a:fillRect/>
                  </a:stretch>
                </p:blipFill>
                <p:spPr>
                  <a:xfrm>
                    <a:off x="592989" y="1927475"/>
                    <a:ext cx="213577" cy="317169"/>
                  </a:xfrm>
                  <a:prstGeom prst="rect">
                    <a:avLst/>
                  </a:prstGeom>
                </p:spPr>
              </p:pic>
              <p:pic>
                <p:nvPicPr>
                  <p:cNvPr id="265" name="Imagen 264"/>
                  <p:cNvPicPr>
                    <a:picLocks noChangeAspect="1"/>
                  </p:cNvPicPr>
                  <p:nvPr/>
                </p:nvPicPr>
                <p:blipFill>
                  <a:blip r:embed="rId2"/>
                  <a:stretch>
                    <a:fillRect/>
                  </a:stretch>
                </p:blipFill>
                <p:spPr>
                  <a:xfrm>
                    <a:off x="604347" y="2240707"/>
                    <a:ext cx="190860" cy="317169"/>
                  </a:xfrm>
                  <a:prstGeom prst="rect">
                    <a:avLst/>
                  </a:prstGeom>
                </p:spPr>
              </p:pic>
              <p:pic>
                <p:nvPicPr>
                  <p:cNvPr id="266" name="Imagen 265"/>
                  <p:cNvPicPr>
                    <a:picLocks noChangeAspect="1"/>
                  </p:cNvPicPr>
                  <p:nvPr/>
                </p:nvPicPr>
                <p:blipFill>
                  <a:blip r:embed="rId2"/>
                  <a:stretch>
                    <a:fillRect/>
                  </a:stretch>
                </p:blipFill>
                <p:spPr>
                  <a:xfrm>
                    <a:off x="604347" y="2557876"/>
                    <a:ext cx="213577" cy="317169"/>
                  </a:xfrm>
                  <a:prstGeom prst="rect">
                    <a:avLst/>
                  </a:prstGeom>
                </p:spPr>
              </p:pic>
              <p:pic>
                <p:nvPicPr>
                  <p:cNvPr id="267" name="Imagen 266"/>
                  <p:cNvPicPr>
                    <a:picLocks noChangeAspect="1"/>
                  </p:cNvPicPr>
                  <p:nvPr/>
                </p:nvPicPr>
                <p:blipFill>
                  <a:blip r:embed="rId2"/>
                  <a:stretch>
                    <a:fillRect/>
                  </a:stretch>
                </p:blipFill>
                <p:spPr>
                  <a:xfrm>
                    <a:off x="625976" y="2890808"/>
                    <a:ext cx="213577" cy="317169"/>
                  </a:xfrm>
                  <a:prstGeom prst="rect">
                    <a:avLst/>
                  </a:prstGeom>
                </p:spPr>
              </p:pic>
            </p:grpSp>
            <p:grpSp>
              <p:nvGrpSpPr>
                <p:cNvPr id="255" name="Grupo 254"/>
                <p:cNvGrpSpPr/>
                <p:nvPr/>
              </p:nvGrpSpPr>
              <p:grpSpPr>
                <a:xfrm>
                  <a:off x="1085076" y="1242604"/>
                  <a:ext cx="246564" cy="1970372"/>
                  <a:chOff x="592989" y="1237605"/>
                  <a:chExt cx="246564" cy="1970372"/>
                </a:xfrm>
              </p:grpSpPr>
              <p:pic>
                <p:nvPicPr>
                  <p:cNvPr id="256" name="Imagen 255"/>
                  <p:cNvPicPr>
                    <a:picLocks noChangeAspect="1"/>
                  </p:cNvPicPr>
                  <p:nvPr/>
                </p:nvPicPr>
                <p:blipFill>
                  <a:blip r:embed="rId2"/>
                  <a:stretch>
                    <a:fillRect/>
                  </a:stretch>
                </p:blipFill>
                <p:spPr>
                  <a:xfrm>
                    <a:off x="592990" y="1582540"/>
                    <a:ext cx="213577" cy="317169"/>
                  </a:xfrm>
                  <a:prstGeom prst="rect">
                    <a:avLst/>
                  </a:prstGeom>
                </p:spPr>
              </p:pic>
              <p:pic>
                <p:nvPicPr>
                  <p:cNvPr id="257" name="Imagen 256"/>
                  <p:cNvPicPr>
                    <a:picLocks noChangeAspect="1"/>
                  </p:cNvPicPr>
                  <p:nvPr/>
                </p:nvPicPr>
                <p:blipFill>
                  <a:blip r:embed="rId2"/>
                  <a:stretch>
                    <a:fillRect/>
                  </a:stretch>
                </p:blipFill>
                <p:spPr>
                  <a:xfrm>
                    <a:off x="592990" y="1237605"/>
                    <a:ext cx="213577" cy="317169"/>
                  </a:xfrm>
                  <a:prstGeom prst="rect">
                    <a:avLst/>
                  </a:prstGeom>
                </p:spPr>
              </p:pic>
              <p:pic>
                <p:nvPicPr>
                  <p:cNvPr id="258" name="Imagen 257"/>
                  <p:cNvPicPr>
                    <a:picLocks noChangeAspect="1"/>
                  </p:cNvPicPr>
                  <p:nvPr/>
                </p:nvPicPr>
                <p:blipFill>
                  <a:blip r:embed="rId2"/>
                  <a:stretch>
                    <a:fillRect/>
                  </a:stretch>
                </p:blipFill>
                <p:spPr>
                  <a:xfrm>
                    <a:off x="592989" y="1927475"/>
                    <a:ext cx="213577" cy="317169"/>
                  </a:xfrm>
                  <a:prstGeom prst="rect">
                    <a:avLst/>
                  </a:prstGeom>
                </p:spPr>
              </p:pic>
              <p:pic>
                <p:nvPicPr>
                  <p:cNvPr id="259" name="Imagen 258"/>
                  <p:cNvPicPr>
                    <a:picLocks noChangeAspect="1"/>
                  </p:cNvPicPr>
                  <p:nvPr/>
                </p:nvPicPr>
                <p:blipFill>
                  <a:blip r:embed="rId2"/>
                  <a:stretch>
                    <a:fillRect/>
                  </a:stretch>
                </p:blipFill>
                <p:spPr>
                  <a:xfrm>
                    <a:off x="604347" y="2240707"/>
                    <a:ext cx="190860" cy="317169"/>
                  </a:xfrm>
                  <a:prstGeom prst="rect">
                    <a:avLst/>
                  </a:prstGeom>
                </p:spPr>
              </p:pic>
              <p:pic>
                <p:nvPicPr>
                  <p:cNvPr id="260" name="Imagen 259"/>
                  <p:cNvPicPr>
                    <a:picLocks noChangeAspect="1"/>
                  </p:cNvPicPr>
                  <p:nvPr/>
                </p:nvPicPr>
                <p:blipFill>
                  <a:blip r:embed="rId2"/>
                  <a:stretch>
                    <a:fillRect/>
                  </a:stretch>
                </p:blipFill>
                <p:spPr>
                  <a:xfrm>
                    <a:off x="604347" y="2557876"/>
                    <a:ext cx="213577" cy="317169"/>
                  </a:xfrm>
                  <a:prstGeom prst="rect">
                    <a:avLst/>
                  </a:prstGeom>
                </p:spPr>
              </p:pic>
              <p:pic>
                <p:nvPicPr>
                  <p:cNvPr id="261" name="Imagen 260"/>
                  <p:cNvPicPr>
                    <a:picLocks noChangeAspect="1"/>
                  </p:cNvPicPr>
                  <p:nvPr/>
                </p:nvPicPr>
                <p:blipFill>
                  <a:blip r:embed="rId2"/>
                  <a:stretch>
                    <a:fillRect/>
                  </a:stretch>
                </p:blipFill>
                <p:spPr>
                  <a:xfrm>
                    <a:off x="625976" y="2890808"/>
                    <a:ext cx="213577" cy="317169"/>
                  </a:xfrm>
                  <a:prstGeom prst="rect">
                    <a:avLst/>
                  </a:prstGeom>
                </p:spPr>
              </p:pic>
            </p:grpSp>
          </p:grpSp>
          <p:grpSp>
            <p:nvGrpSpPr>
              <p:cNvPr id="223" name="Grupo 222"/>
              <p:cNvGrpSpPr/>
              <p:nvPr/>
            </p:nvGrpSpPr>
            <p:grpSpPr>
              <a:xfrm>
                <a:off x="3966568" y="1268517"/>
                <a:ext cx="738651" cy="1984227"/>
                <a:chOff x="592989" y="1228749"/>
                <a:chExt cx="738651" cy="1984227"/>
              </a:xfrm>
            </p:grpSpPr>
            <p:grpSp>
              <p:nvGrpSpPr>
                <p:cNvPr id="224" name="Grupo 223"/>
                <p:cNvGrpSpPr/>
                <p:nvPr/>
              </p:nvGrpSpPr>
              <p:grpSpPr>
                <a:xfrm>
                  <a:off x="592989" y="1237605"/>
                  <a:ext cx="246564" cy="1970372"/>
                  <a:chOff x="592989" y="1237605"/>
                  <a:chExt cx="246564" cy="1970372"/>
                </a:xfrm>
              </p:grpSpPr>
              <p:pic>
                <p:nvPicPr>
                  <p:cNvPr id="246" name="Imagen 245"/>
                  <p:cNvPicPr>
                    <a:picLocks noChangeAspect="1"/>
                  </p:cNvPicPr>
                  <p:nvPr/>
                </p:nvPicPr>
                <p:blipFill>
                  <a:blip r:embed="rId2"/>
                  <a:stretch>
                    <a:fillRect/>
                  </a:stretch>
                </p:blipFill>
                <p:spPr>
                  <a:xfrm>
                    <a:off x="592990" y="1582540"/>
                    <a:ext cx="213577" cy="317169"/>
                  </a:xfrm>
                  <a:prstGeom prst="rect">
                    <a:avLst/>
                  </a:prstGeom>
                </p:spPr>
              </p:pic>
              <p:pic>
                <p:nvPicPr>
                  <p:cNvPr id="247" name="Imagen 246"/>
                  <p:cNvPicPr>
                    <a:picLocks noChangeAspect="1"/>
                  </p:cNvPicPr>
                  <p:nvPr/>
                </p:nvPicPr>
                <p:blipFill>
                  <a:blip r:embed="rId2"/>
                  <a:stretch>
                    <a:fillRect/>
                  </a:stretch>
                </p:blipFill>
                <p:spPr>
                  <a:xfrm>
                    <a:off x="592990" y="1237605"/>
                    <a:ext cx="213577" cy="317169"/>
                  </a:xfrm>
                  <a:prstGeom prst="rect">
                    <a:avLst/>
                  </a:prstGeom>
                </p:spPr>
              </p:pic>
              <p:pic>
                <p:nvPicPr>
                  <p:cNvPr id="248" name="Imagen 247"/>
                  <p:cNvPicPr>
                    <a:picLocks noChangeAspect="1"/>
                  </p:cNvPicPr>
                  <p:nvPr/>
                </p:nvPicPr>
                <p:blipFill>
                  <a:blip r:embed="rId2"/>
                  <a:stretch>
                    <a:fillRect/>
                  </a:stretch>
                </p:blipFill>
                <p:spPr>
                  <a:xfrm>
                    <a:off x="592989" y="1927475"/>
                    <a:ext cx="213577" cy="317169"/>
                  </a:xfrm>
                  <a:prstGeom prst="rect">
                    <a:avLst/>
                  </a:prstGeom>
                </p:spPr>
              </p:pic>
              <p:pic>
                <p:nvPicPr>
                  <p:cNvPr id="249" name="Imagen 248"/>
                  <p:cNvPicPr>
                    <a:picLocks noChangeAspect="1"/>
                  </p:cNvPicPr>
                  <p:nvPr/>
                </p:nvPicPr>
                <p:blipFill>
                  <a:blip r:embed="rId2"/>
                  <a:stretch>
                    <a:fillRect/>
                  </a:stretch>
                </p:blipFill>
                <p:spPr>
                  <a:xfrm>
                    <a:off x="604347" y="2240707"/>
                    <a:ext cx="190860" cy="317169"/>
                  </a:xfrm>
                  <a:prstGeom prst="rect">
                    <a:avLst/>
                  </a:prstGeom>
                </p:spPr>
              </p:pic>
              <p:pic>
                <p:nvPicPr>
                  <p:cNvPr id="250" name="Imagen 249"/>
                  <p:cNvPicPr>
                    <a:picLocks noChangeAspect="1"/>
                  </p:cNvPicPr>
                  <p:nvPr/>
                </p:nvPicPr>
                <p:blipFill>
                  <a:blip r:embed="rId2"/>
                  <a:stretch>
                    <a:fillRect/>
                  </a:stretch>
                </p:blipFill>
                <p:spPr>
                  <a:xfrm>
                    <a:off x="604347" y="2557876"/>
                    <a:ext cx="213577" cy="317169"/>
                  </a:xfrm>
                  <a:prstGeom prst="rect">
                    <a:avLst/>
                  </a:prstGeom>
                </p:spPr>
              </p:pic>
              <p:pic>
                <p:nvPicPr>
                  <p:cNvPr id="251" name="Imagen 250"/>
                  <p:cNvPicPr>
                    <a:picLocks noChangeAspect="1"/>
                  </p:cNvPicPr>
                  <p:nvPr/>
                </p:nvPicPr>
                <p:blipFill>
                  <a:blip r:embed="rId2"/>
                  <a:stretch>
                    <a:fillRect/>
                  </a:stretch>
                </p:blipFill>
                <p:spPr>
                  <a:xfrm>
                    <a:off x="625976" y="2890808"/>
                    <a:ext cx="213577" cy="317169"/>
                  </a:xfrm>
                  <a:prstGeom prst="rect">
                    <a:avLst/>
                  </a:prstGeom>
                </p:spPr>
              </p:pic>
            </p:grpSp>
            <p:grpSp>
              <p:nvGrpSpPr>
                <p:cNvPr id="225" name="Grupo 224"/>
                <p:cNvGrpSpPr/>
                <p:nvPr/>
              </p:nvGrpSpPr>
              <p:grpSpPr>
                <a:xfrm>
                  <a:off x="902573" y="1228749"/>
                  <a:ext cx="246564" cy="1970372"/>
                  <a:chOff x="592989" y="1237605"/>
                  <a:chExt cx="246564" cy="1970372"/>
                </a:xfrm>
              </p:grpSpPr>
              <p:pic>
                <p:nvPicPr>
                  <p:cNvPr id="240" name="Imagen 239"/>
                  <p:cNvPicPr>
                    <a:picLocks noChangeAspect="1"/>
                  </p:cNvPicPr>
                  <p:nvPr/>
                </p:nvPicPr>
                <p:blipFill>
                  <a:blip r:embed="rId2"/>
                  <a:stretch>
                    <a:fillRect/>
                  </a:stretch>
                </p:blipFill>
                <p:spPr>
                  <a:xfrm>
                    <a:off x="592990" y="1582540"/>
                    <a:ext cx="213577" cy="317169"/>
                  </a:xfrm>
                  <a:prstGeom prst="rect">
                    <a:avLst/>
                  </a:prstGeom>
                </p:spPr>
              </p:pic>
              <p:pic>
                <p:nvPicPr>
                  <p:cNvPr id="241" name="Imagen 240"/>
                  <p:cNvPicPr>
                    <a:picLocks noChangeAspect="1"/>
                  </p:cNvPicPr>
                  <p:nvPr/>
                </p:nvPicPr>
                <p:blipFill>
                  <a:blip r:embed="rId2"/>
                  <a:stretch>
                    <a:fillRect/>
                  </a:stretch>
                </p:blipFill>
                <p:spPr>
                  <a:xfrm>
                    <a:off x="592990" y="1237605"/>
                    <a:ext cx="213577" cy="317169"/>
                  </a:xfrm>
                  <a:prstGeom prst="rect">
                    <a:avLst/>
                  </a:prstGeom>
                </p:spPr>
              </p:pic>
              <p:pic>
                <p:nvPicPr>
                  <p:cNvPr id="242" name="Imagen 241"/>
                  <p:cNvPicPr>
                    <a:picLocks noChangeAspect="1"/>
                  </p:cNvPicPr>
                  <p:nvPr/>
                </p:nvPicPr>
                <p:blipFill>
                  <a:blip r:embed="rId2"/>
                  <a:stretch>
                    <a:fillRect/>
                  </a:stretch>
                </p:blipFill>
                <p:spPr>
                  <a:xfrm>
                    <a:off x="592989" y="1927475"/>
                    <a:ext cx="213577" cy="317169"/>
                  </a:xfrm>
                  <a:prstGeom prst="rect">
                    <a:avLst/>
                  </a:prstGeom>
                </p:spPr>
              </p:pic>
              <p:pic>
                <p:nvPicPr>
                  <p:cNvPr id="243" name="Imagen 242"/>
                  <p:cNvPicPr>
                    <a:picLocks noChangeAspect="1"/>
                  </p:cNvPicPr>
                  <p:nvPr/>
                </p:nvPicPr>
                <p:blipFill>
                  <a:blip r:embed="rId2"/>
                  <a:stretch>
                    <a:fillRect/>
                  </a:stretch>
                </p:blipFill>
                <p:spPr>
                  <a:xfrm>
                    <a:off x="604347" y="2240707"/>
                    <a:ext cx="190860" cy="317169"/>
                  </a:xfrm>
                  <a:prstGeom prst="rect">
                    <a:avLst/>
                  </a:prstGeom>
                </p:spPr>
              </p:pic>
              <p:pic>
                <p:nvPicPr>
                  <p:cNvPr id="244" name="Imagen 243"/>
                  <p:cNvPicPr>
                    <a:picLocks noChangeAspect="1"/>
                  </p:cNvPicPr>
                  <p:nvPr/>
                </p:nvPicPr>
                <p:blipFill>
                  <a:blip r:embed="rId2"/>
                  <a:stretch>
                    <a:fillRect/>
                  </a:stretch>
                </p:blipFill>
                <p:spPr>
                  <a:xfrm>
                    <a:off x="604347" y="2557876"/>
                    <a:ext cx="213577" cy="317169"/>
                  </a:xfrm>
                  <a:prstGeom prst="rect">
                    <a:avLst/>
                  </a:prstGeom>
                </p:spPr>
              </p:pic>
              <p:pic>
                <p:nvPicPr>
                  <p:cNvPr id="245" name="Imagen 244"/>
                  <p:cNvPicPr>
                    <a:picLocks noChangeAspect="1"/>
                  </p:cNvPicPr>
                  <p:nvPr/>
                </p:nvPicPr>
                <p:blipFill>
                  <a:blip r:embed="rId2"/>
                  <a:stretch>
                    <a:fillRect/>
                  </a:stretch>
                </p:blipFill>
                <p:spPr>
                  <a:xfrm>
                    <a:off x="625976" y="2890808"/>
                    <a:ext cx="213577" cy="317169"/>
                  </a:xfrm>
                  <a:prstGeom prst="rect">
                    <a:avLst/>
                  </a:prstGeom>
                </p:spPr>
              </p:pic>
            </p:grpSp>
            <p:grpSp>
              <p:nvGrpSpPr>
                <p:cNvPr id="226" name="Grupo 225"/>
                <p:cNvGrpSpPr/>
                <p:nvPr/>
              </p:nvGrpSpPr>
              <p:grpSpPr>
                <a:xfrm>
                  <a:off x="745389" y="1242604"/>
                  <a:ext cx="246564" cy="1970372"/>
                  <a:chOff x="592989" y="1237605"/>
                  <a:chExt cx="246564" cy="1970372"/>
                </a:xfrm>
              </p:grpSpPr>
              <p:pic>
                <p:nvPicPr>
                  <p:cNvPr id="234" name="Imagen 233"/>
                  <p:cNvPicPr>
                    <a:picLocks noChangeAspect="1"/>
                  </p:cNvPicPr>
                  <p:nvPr/>
                </p:nvPicPr>
                <p:blipFill>
                  <a:blip r:embed="rId2"/>
                  <a:stretch>
                    <a:fillRect/>
                  </a:stretch>
                </p:blipFill>
                <p:spPr>
                  <a:xfrm>
                    <a:off x="592990" y="1582540"/>
                    <a:ext cx="213577" cy="317169"/>
                  </a:xfrm>
                  <a:prstGeom prst="rect">
                    <a:avLst/>
                  </a:prstGeom>
                </p:spPr>
              </p:pic>
              <p:pic>
                <p:nvPicPr>
                  <p:cNvPr id="235" name="Imagen 234"/>
                  <p:cNvPicPr>
                    <a:picLocks noChangeAspect="1"/>
                  </p:cNvPicPr>
                  <p:nvPr/>
                </p:nvPicPr>
                <p:blipFill>
                  <a:blip r:embed="rId2"/>
                  <a:stretch>
                    <a:fillRect/>
                  </a:stretch>
                </p:blipFill>
                <p:spPr>
                  <a:xfrm>
                    <a:off x="592990" y="1237605"/>
                    <a:ext cx="213577" cy="317169"/>
                  </a:xfrm>
                  <a:prstGeom prst="rect">
                    <a:avLst/>
                  </a:prstGeom>
                </p:spPr>
              </p:pic>
              <p:pic>
                <p:nvPicPr>
                  <p:cNvPr id="236" name="Imagen 235"/>
                  <p:cNvPicPr>
                    <a:picLocks noChangeAspect="1"/>
                  </p:cNvPicPr>
                  <p:nvPr/>
                </p:nvPicPr>
                <p:blipFill>
                  <a:blip r:embed="rId2"/>
                  <a:stretch>
                    <a:fillRect/>
                  </a:stretch>
                </p:blipFill>
                <p:spPr>
                  <a:xfrm>
                    <a:off x="592989" y="1927475"/>
                    <a:ext cx="213577" cy="317169"/>
                  </a:xfrm>
                  <a:prstGeom prst="rect">
                    <a:avLst/>
                  </a:prstGeom>
                </p:spPr>
              </p:pic>
              <p:pic>
                <p:nvPicPr>
                  <p:cNvPr id="237" name="Imagen 236"/>
                  <p:cNvPicPr>
                    <a:picLocks noChangeAspect="1"/>
                  </p:cNvPicPr>
                  <p:nvPr/>
                </p:nvPicPr>
                <p:blipFill>
                  <a:blip r:embed="rId2"/>
                  <a:stretch>
                    <a:fillRect/>
                  </a:stretch>
                </p:blipFill>
                <p:spPr>
                  <a:xfrm>
                    <a:off x="604347" y="2240707"/>
                    <a:ext cx="190860" cy="317169"/>
                  </a:xfrm>
                  <a:prstGeom prst="rect">
                    <a:avLst/>
                  </a:prstGeom>
                </p:spPr>
              </p:pic>
              <p:pic>
                <p:nvPicPr>
                  <p:cNvPr id="238" name="Imagen 237"/>
                  <p:cNvPicPr>
                    <a:picLocks noChangeAspect="1"/>
                  </p:cNvPicPr>
                  <p:nvPr/>
                </p:nvPicPr>
                <p:blipFill>
                  <a:blip r:embed="rId2"/>
                  <a:stretch>
                    <a:fillRect/>
                  </a:stretch>
                </p:blipFill>
                <p:spPr>
                  <a:xfrm>
                    <a:off x="604347" y="2557876"/>
                    <a:ext cx="213577" cy="317169"/>
                  </a:xfrm>
                  <a:prstGeom prst="rect">
                    <a:avLst/>
                  </a:prstGeom>
                </p:spPr>
              </p:pic>
              <p:pic>
                <p:nvPicPr>
                  <p:cNvPr id="239" name="Imagen 238"/>
                  <p:cNvPicPr>
                    <a:picLocks noChangeAspect="1"/>
                  </p:cNvPicPr>
                  <p:nvPr/>
                </p:nvPicPr>
                <p:blipFill>
                  <a:blip r:embed="rId2"/>
                  <a:stretch>
                    <a:fillRect/>
                  </a:stretch>
                </p:blipFill>
                <p:spPr>
                  <a:xfrm>
                    <a:off x="625976" y="2890808"/>
                    <a:ext cx="213577" cy="317169"/>
                  </a:xfrm>
                  <a:prstGeom prst="rect">
                    <a:avLst/>
                  </a:prstGeom>
                </p:spPr>
              </p:pic>
            </p:grpSp>
            <p:grpSp>
              <p:nvGrpSpPr>
                <p:cNvPr id="227" name="Grupo 226"/>
                <p:cNvGrpSpPr/>
                <p:nvPr/>
              </p:nvGrpSpPr>
              <p:grpSpPr>
                <a:xfrm>
                  <a:off x="1085076" y="1242604"/>
                  <a:ext cx="246564" cy="1970372"/>
                  <a:chOff x="592989" y="1237605"/>
                  <a:chExt cx="246564" cy="1970372"/>
                </a:xfrm>
              </p:grpSpPr>
              <p:pic>
                <p:nvPicPr>
                  <p:cNvPr id="228" name="Imagen 227"/>
                  <p:cNvPicPr>
                    <a:picLocks noChangeAspect="1"/>
                  </p:cNvPicPr>
                  <p:nvPr/>
                </p:nvPicPr>
                <p:blipFill>
                  <a:blip r:embed="rId2"/>
                  <a:stretch>
                    <a:fillRect/>
                  </a:stretch>
                </p:blipFill>
                <p:spPr>
                  <a:xfrm>
                    <a:off x="592990" y="1582540"/>
                    <a:ext cx="213577" cy="317169"/>
                  </a:xfrm>
                  <a:prstGeom prst="rect">
                    <a:avLst/>
                  </a:prstGeom>
                </p:spPr>
              </p:pic>
              <p:pic>
                <p:nvPicPr>
                  <p:cNvPr id="229" name="Imagen 228"/>
                  <p:cNvPicPr>
                    <a:picLocks noChangeAspect="1"/>
                  </p:cNvPicPr>
                  <p:nvPr/>
                </p:nvPicPr>
                <p:blipFill>
                  <a:blip r:embed="rId2"/>
                  <a:stretch>
                    <a:fillRect/>
                  </a:stretch>
                </p:blipFill>
                <p:spPr>
                  <a:xfrm>
                    <a:off x="592990" y="1237605"/>
                    <a:ext cx="213577" cy="317169"/>
                  </a:xfrm>
                  <a:prstGeom prst="rect">
                    <a:avLst/>
                  </a:prstGeom>
                </p:spPr>
              </p:pic>
              <p:pic>
                <p:nvPicPr>
                  <p:cNvPr id="230" name="Imagen 229"/>
                  <p:cNvPicPr>
                    <a:picLocks noChangeAspect="1"/>
                  </p:cNvPicPr>
                  <p:nvPr/>
                </p:nvPicPr>
                <p:blipFill>
                  <a:blip r:embed="rId2"/>
                  <a:stretch>
                    <a:fillRect/>
                  </a:stretch>
                </p:blipFill>
                <p:spPr>
                  <a:xfrm>
                    <a:off x="592989" y="1927475"/>
                    <a:ext cx="213577" cy="317169"/>
                  </a:xfrm>
                  <a:prstGeom prst="rect">
                    <a:avLst/>
                  </a:prstGeom>
                </p:spPr>
              </p:pic>
              <p:pic>
                <p:nvPicPr>
                  <p:cNvPr id="231" name="Imagen 230"/>
                  <p:cNvPicPr>
                    <a:picLocks noChangeAspect="1"/>
                  </p:cNvPicPr>
                  <p:nvPr/>
                </p:nvPicPr>
                <p:blipFill>
                  <a:blip r:embed="rId2"/>
                  <a:stretch>
                    <a:fillRect/>
                  </a:stretch>
                </p:blipFill>
                <p:spPr>
                  <a:xfrm>
                    <a:off x="604347" y="2240707"/>
                    <a:ext cx="190860" cy="317169"/>
                  </a:xfrm>
                  <a:prstGeom prst="rect">
                    <a:avLst/>
                  </a:prstGeom>
                </p:spPr>
              </p:pic>
              <p:pic>
                <p:nvPicPr>
                  <p:cNvPr id="232" name="Imagen 231"/>
                  <p:cNvPicPr>
                    <a:picLocks noChangeAspect="1"/>
                  </p:cNvPicPr>
                  <p:nvPr/>
                </p:nvPicPr>
                <p:blipFill>
                  <a:blip r:embed="rId2"/>
                  <a:stretch>
                    <a:fillRect/>
                  </a:stretch>
                </p:blipFill>
                <p:spPr>
                  <a:xfrm>
                    <a:off x="604347" y="2557876"/>
                    <a:ext cx="213577" cy="317169"/>
                  </a:xfrm>
                  <a:prstGeom prst="rect">
                    <a:avLst/>
                  </a:prstGeom>
                </p:spPr>
              </p:pic>
              <p:pic>
                <p:nvPicPr>
                  <p:cNvPr id="233" name="Imagen 232"/>
                  <p:cNvPicPr>
                    <a:picLocks noChangeAspect="1"/>
                  </p:cNvPicPr>
                  <p:nvPr/>
                </p:nvPicPr>
                <p:blipFill>
                  <a:blip r:embed="rId2"/>
                  <a:stretch>
                    <a:fillRect/>
                  </a:stretch>
                </p:blipFill>
                <p:spPr>
                  <a:xfrm>
                    <a:off x="625976" y="2890808"/>
                    <a:ext cx="213577" cy="317169"/>
                  </a:xfrm>
                  <a:prstGeom prst="rect">
                    <a:avLst/>
                  </a:prstGeom>
                </p:spPr>
              </p:pic>
            </p:grpSp>
          </p:grpSp>
        </p:grpSp>
      </p:grpSp>
      <p:cxnSp>
        <p:nvCxnSpPr>
          <p:cNvPr id="420" name="Conector recto 419"/>
          <p:cNvCxnSpPr/>
          <p:nvPr/>
        </p:nvCxnSpPr>
        <p:spPr>
          <a:xfrm flipH="1" flipV="1">
            <a:off x="1695737" y="1667608"/>
            <a:ext cx="774593" cy="1501076"/>
          </a:xfrm>
          <a:prstGeom prst="line">
            <a:avLst/>
          </a:prstGeom>
        </p:spPr>
        <p:style>
          <a:lnRef idx="3">
            <a:schemeClr val="accent2"/>
          </a:lnRef>
          <a:fillRef idx="0">
            <a:schemeClr val="accent2"/>
          </a:fillRef>
          <a:effectRef idx="2">
            <a:schemeClr val="accent2"/>
          </a:effectRef>
          <a:fontRef idx="minor">
            <a:schemeClr val="tx1"/>
          </a:fontRef>
        </p:style>
      </p:cxnSp>
      <p:cxnSp>
        <p:nvCxnSpPr>
          <p:cNvPr id="423" name="Conector recto 422"/>
          <p:cNvCxnSpPr/>
          <p:nvPr/>
        </p:nvCxnSpPr>
        <p:spPr>
          <a:xfrm flipH="1" flipV="1">
            <a:off x="3226399" y="1711900"/>
            <a:ext cx="774593" cy="1501076"/>
          </a:xfrm>
          <a:prstGeom prst="line">
            <a:avLst/>
          </a:prstGeom>
        </p:spPr>
        <p:style>
          <a:lnRef idx="3">
            <a:schemeClr val="accent2"/>
          </a:lnRef>
          <a:fillRef idx="0">
            <a:schemeClr val="accent2"/>
          </a:fillRef>
          <a:effectRef idx="2">
            <a:schemeClr val="accent2"/>
          </a:effectRef>
          <a:fontRef idx="minor">
            <a:schemeClr val="tx1"/>
          </a:fontRef>
        </p:style>
      </p:cxnSp>
      <p:sp>
        <p:nvSpPr>
          <p:cNvPr id="37" name="Flecha derecha 36"/>
          <p:cNvSpPr/>
          <p:nvPr/>
        </p:nvSpPr>
        <p:spPr>
          <a:xfrm rot="19306180" flipH="1">
            <a:off x="4551057" y="3755798"/>
            <a:ext cx="1800548" cy="4216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NI"/>
          </a:p>
        </p:txBody>
      </p:sp>
      <p:cxnSp>
        <p:nvCxnSpPr>
          <p:cNvPr id="777" name="Conector recto 776"/>
          <p:cNvCxnSpPr/>
          <p:nvPr/>
        </p:nvCxnSpPr>
        <p:spPr>
          <a:xfrm flipV="1">
            <a:off x="1043608" y="1574543"/>
            <a:ext cx="525243" cy="1558597"/>
          </a:xfrm>
          <a:prstGeom prst="line">
            <a:avLst/>
          </a:prstGeom>
        </p:spPr>
        <p:style>
          <a:lnRef idx="3">
            <a:schemeClr val="accent2"/>
          </a:lnRef>
          <a:fillRef idx="0">
            <a:schemeClr val="accent2"/>
          </a:fillRef>
          <a:effectRef idx="2">
            <a:schemeClr val="accent2"/>
          </a:effectRef>
          <a:fontRef idx="minor">
            <a:schemeClr val="tx1"/>
          </a:fontRef>
        </p:style>
      </p:cxnSp>
      <p:cxnSp>
        <p:nvCxnSpPr>
          <p:cNvPr id="779" name="Conector recto 778"/>
          <p:cNvCxnSpPr/>
          <p:nvPr/>
        </p:nvCxnSpPr>
        <p:spPr>
          <a:xfrm flipV="1">
            <a:off x="2497825" y="1591049"/>
            <a:ext cx="615160" cy="1509183"/>
          </a:xfrm>
          <a:prstGeom prst="line">
            <a:avLst/>
          </a:prstGeom>
        </p:spPr>
        <p:style>
          <a:lnRef idx="3">
            <a:schemeClr val="accent2"/>
          </a:lnRef>
          <a:fillRef idx="0">
            <a:schemeClr val="accent2"/>
          </a:fillRef>
          <a:effectRef idx="2">
            <a:schemeClr val="accent2"/>
          </a:effectRef>
          <a:fontRef idx="minor">
            <a:schemeClr val="tx1"/>
          </a:fontRef>
        </p:style>
      </p:cxnSp>
      <p:cxnSp>
        <p:nvCxnSpPr>
          <p:cNvPr id="783" name="Conector recto 782"/>
          <p:cNvCxnSpPr/>
          <p:nvPr/>
        </p:nvCxnSpPr>
        <p:spPr>
          <a:xfrm flipV="1">
            <a:off x="4053920" y="1620891"/>
            <a:ext cx="536758" cy="1515076"/>
          </a:xfrm>
          <a:prstGeom prst="line">
            <a:avLst/>
          </a:prstGeom>
        </p:spPr>
        <p:style>
          <a:lnRef idx="3">
            <a:schemeClr val="accent2"/>
          </a:lnRef>
          <a:fillRef idx="0">
            <a:schemeClr val="accent2"/>
          </a:fillRef>
          <a:effectRef idx="2">
            <a:schemeClr val="accent2"/>
          </a:effectRef>
          <a:fontRef idx="minor">
            <a:schemeClr val="tx1"/>
          </a:fontRef>
        </p:style>
      </p:cxnSp>
      <p:cxnSp>
        <p:nvCxnSpPr>
          <p:cNvPr id="790" name="Conector recto 789"/>
          <p:cNvCxnSpPr/>
          <p:nvPr/>
        </p:nvCxnSpPr>
        <p:spPr>
          <a:xfrm flipH="1" flipV="1">
            <a:off x="899592" y="3474811"/>
            <a:ext cx="774593" cy="1501076"/>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794" name="Conector recto 793"/>
          <p:cNvCxnSpPr/>
          <p:nvPr/>
        </p:nvCxnSpPr>
        <p:spPr>
          <a:xfrm flipH="1" flipV="1">
            <a:off x="2340241" y="3461302"/>
            <a:ext cx="774593" cy="1501076"/>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795" name="Conector recto 794"/>
          <p:cNvCxnSpPr/>
          <p:nvPr/>
        </p:nvCxnSpPr>
        <p:spPr>
          <a:xfrm flipV="1">
            <a:off x="1727113" y="3383802"/>
            <a:ext cx="536758" cy="1515076"/>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796" name="Conector recto 795"/>
          <p:cNvCxnSpPr/>
          <p:nvPr/>
        </p:nvCxnSpPr>
        <p:spPr>
          <a:xfrm flipV="1">
            <a:off x="3221310" y="3389947"/>
            <a:ext cx="615160" cy="1509183"/>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797" name="Conector recto 796"/>
          <p:cNvCxnSpPr/>
          <p:nvPr/>
        </p:nvCxnSpPr>
        <p:spPr>
          <a:xfrm flipH="1" flipV="1">
            <a:off x="3921108" y="3489854"/>
            <a:ext cx="726092" cy="1523322"/>
          </a:xfrm>
          <a:prstGeom prst="line">
            <a:avLst/>
          </a:prstGeom>
          <a:ln>
            <a:solidFill>
              <a:srgbClr val="00B05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9020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275856" y="126822"/>
            <a:ext cx="2689313" cy="5982349"/>
          </a:xfrm>
          <a:prstGeom prst="rect">
            <a:avLst/>
          </a:prstGeom>
        </p:spPr>
      </p:pic>
      <p:pic>
        <p:nvPicPr>
          <p:cNvPr id="6" name="Imagen 5"/>
          <p:cNvPicPr>
            <a:picLocks noChangeAspect="1"/>
          </p:cNvPicPr>
          <p:nvPr/>
        </p:nvPicPr>
        <p:blipFill>
          <a:blip r:embed="rId3"/>
          <a:stretch>
            <a:fillRect/>
          </a:stretch>
        </p:blipFill>
        <p:spPr>
          <a:xfrm>
            <a:off x="395536" y="126822"/>
            <a:ext cx="2689313" cy="5982349"/>
          </a:xfrm>
          <a:prstGeom prst="rect">
            <a:avLst/>
          </a:prstGeom>
        </p:spPr>
      </p:pic>
      <p:pic>
        <p:nvPicPr>
          <p:cNvPr id="7" name="Imagen 6"/>
          <p:cNvPicPr>
            <a:picLocks noChangeAspect="1"/>
          </p:cNvPicPr>
          <p:nvPr/>
        </p:nvPicPr>
        <p:blipFill>
          <a:blip r:embed="rId4"/>
          <a:stretch>
            <a:fillRect/>
          </a:stretch>
        </p:blipFill>
        <p:spPr>
          <a:xfrm>
            <a:off x="6156176" y="126822"/>
            <a:ext cx="2698315" cy="5982349"/>
          </a:xfrm>
          <a:prstGeom prst="rect">
            <a:avLst/>
          </a:prstGeom>
        </p:spPr>
      </p:pic>
    </p:spTree>
    <p:extLst>
      <p:ext uri="{BB962C8B-B14F-4D97-AF65-F5344CB8AC3E}">
        <p14:creationId xmlns:p14="http://schemas.microsoft.com/office/powerpoint/2010/main" val="172106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40263236"/>
              </p:ext>
            </p:extLst>
          </p:nvPr>
        </p:nvGraphicFramePr>
        <p:xfrm>
          <a:off x="457200" y="1916832"/>
          <a:ext cx="8280922" cy="1010920"/>
        </p:xfrm>
        <a:graphic>
          <a:graphicData uri="http://schemas.openxmlformats.org/drawingml/2006/table">
            <a:tbl>
              <a:tblPr firstRow="1" bandRow="1">
                <a:tableStyleId>{5C22544A-7EE6-4342-B048-85BDC9FD1C3A}</a:tableStyleId>
              </a:tblPr>
              <a:tblGrid>
                <a:gridCol w="1519916"/>
                <a:gridCol w="2253668"/>
                <a:gridCol w="3139184"/>
                <a:gridCol w="1368154"/>
              </a:tblGrid>
              <a:tr h="370840">
                <a:tc>
                  <a:txBody>
                    <a:bodyPr/>
                    <a:lstStyle/>
                    <a:p>
                      <a:r>
                        <a:rPr lang="es-NI" dirty="0" smtClean="0"/>
                        <a:t>CODIGO</a:t>
                      </a:r>
                      <a:endParaRPr lang="es-NI" dirty="0"/>
                    </a:p>
                  </a:txBody>
                  <a:tcPr/>
                </a:tc>
                <a:tc gridSpan="3">
                  <a:txBody>
                    <a:bodyPr/>
                    <a:lstStyle/>
                    <a:p>
                      <a:pPr algn="ctr"/>
                      <a:r>
                        <a:rPr lang="es-NI" dirty="0" smtClean="0"/>
                        <a:t>DESCRIPCION</a:t>
                      </a:r>
                      <a:endParaRPr lang="es-NI" dirty="0"/>
                    </a:p>
                  </a:txBody>
                  <a:tcPr/>
                </a:tc>
                <a:tc hMerge="1">
                  <a:txBody>
                    <a:bodyPr/>
                    <a:lstStyle/>
                    <a:p>
                      <a:endParaRPr lang="es-NI" dirty="0"/>
                    </a:p>
                  </a:txBody>
                  <a:tcPr/>
                </a:tc>
                <a:tc hMerge="1">
                  <a:txBody>
                    <a:bodyPr/>
                    <a:lstStyle/>
                    <a:p>
                      <a:endParaRPr lang="es-NI" dirty="0"/>
                    </a:p>
                  </a:txBody>
                  <a:tcPr/>
                </a:tc>
              </a:tr>
              <a:tr h="370840">
                <a:tc>
                  <a:txBody>
                    <a:bodyPr/>
                    <a:lstStyle/>
                    <a:p>
                      <a:r>
                        <a:rPr lang="es-NI" dirty="0" smtClean="0"/>
                        <a:t>RE-PAS#</a:t>
                      </a:r>
                      <a:endParaRPr lang="es-NI" dirty="0"/>
                    </a:p>
                  </a:txBody>
                  <a:tcPr/>
                </a:tc>
                <a:tc>
                  <a:txBody>
                    <a:bodyPr/>
                    <a:lstStyle/>
                    <a:p>
                      <a:r>
                        <a:rPr lang="es-NI" dirty="0" smtClean="0"/>
                        <a:t>RE: Ruta de exploración</a:t>
                      </a:r>
                      <a:endParaRPr lang="es-NI" dirty="0"/>
                    </a:p>
                  </a:txBody>
                  <a:tcPr/>
                </a:tc>
                <a:tc>
                  <a:txBody>
                    <a:bodyPr/>
                    <a:lstStyle/>
                    <a:p>
                      <a:r>
                        <a:rPr lang="es-NI" dirty="0" smtClean="0"/>
                        <a:t>PAS: Pulgón amarillo del sorgo</a:t>
                      </a:r>
                      <a:endParaRPr lang="es-NI" dirty="0"/>
                    </a:p>
                  </a:txBody>
                  <a:tcPr/>
                </a:tc>
                <a:tc>
                  <a:txBody>
                    <a:bodyPr/>
                    <a:lstStyle/>
                    <a:p>
                      <a:r>
                        <a:rPr lang="es-NI" dirty="0" smtClean="0"/>
                        <a:t># Número de ruta</a:t>
                      </a:r>
                      <a:endParaRPr lang="es-NI" dirty="0"/>
                    </a:p>
                  </a:txBody>
                  <a:tcPr/>
                </a:tc>
              </a:tr>
            </a:tbl>
          </a:graphicData>
        </a:graphic>
      </p:graphicFrame>
      <p:sp>
        <p:nvSpPr>
          <p:cNvPr id="6" name="Título 1"/>
          <p:cNvSpPr>
            <a:spLocks noGrp="1"/>
          </p:cNvSpPr>
          <p:nvPr>
            <p:ph type="title"/>
          </p:nvPr>
        </p:nvSpPr>
        <p:spPr>
          <a:xfrm>
            <a:off x="457200" y="274638"/>
            <a:ext cx="8280922" cy="1210146"/>
          </a:xfrm>
        </p:spPr>
        <p:style>
          <a:lnRef idx="3">
            <a:schemeClr val="lt1"/>
          </a:lnRef>
          <a:fillRef idx="1">
            <a:schemeClr val="accent5"/>
          </a:fillRef>
          <a:effectRef idx="1">
            <a:schemeClr val="accent5"/>
          </a:effectRef>
          <a:fontRef idx="minor">
            <a:schemeClr val="lt1"/>
          </a:fontRef>
        </p:style>
        <p:txBody>
          <a:bodyPr>
            <a:normAutofit/>
          </a:bodyPr>
          <a:lstStyle/>
          <a:p>
            <a:r>
              <a:rPr lang="es-NI" sz="3600" dirty="0" smtClean="0"/>
              <a:t>Rutas de exploración de Pulgón Amarillo del Sorgo</a:t>
            </a:r>
            <a:endParaRPr lang="es-NI" sz="3600" dirty="0"/>
          </a:p>
        </p:txBody>
      </p:sp>
    </p:spTree>
    <p:extLst>
      <p:ext uri="{BB962C8B-B14F-4D97-AF65-F5344CB8AC3E}">
        <p14:creationId xmlns:p14="http://schemas.microsoft.com/office/powerpoint/2010/main" val="174055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09600" y="427038"/>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NI" smtClean="0"/>
              <a:t>Delegaciones departamentales</a:t>
            </a:r>
            <a:endParaRPr lang="es-NI" dirty="0"/>
          </a:p>
        </p:txBody>
      </p:sp>
      <p:pic>
        <p:nvPicPr>
          <p:cNvPr id="3" name="Imagen 2"/>
          <p:cNvPicPr>
            <a:picLocks noChangeAspect="1"/>
          </p:cNvPicPr>
          <p:nvPr/>
        </p:nvPicPr>
        <p:blipFill>
          <a:blip r:embed="rId2"/>
          <a:stretch>
            <a:fillRect/>
          </a:stretch>
        </p:blipFill>
        <p:spPr>
          <a:xfrm>
            <a:off x="125288" y="2447832"/>
            <a:ext cx="8839200" cy="1896925"/>
          </a:xfrm>
          <a:prstGeom prst="rect">
            <a:avLst/>
          </a:prstGeom>
        </p:spPr>
      </p:pic>
    </p:spTree>
    <p:extLst>
      <p:ext uri="{BB962C8B-B14F-4D97-AF65-F5344CB8AC3E}">
        <p14:creationId xmlns:p14="http://schemas.microsoft.com/office/powerpoint/2010/main" val="191914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75143" y="1556792"/>
            <a:ext cx="5796136" cy="4343698"/>
          </a:xfrm>
          <a:prstGeom prst="rect">
            <a:avLst/>
          </a:prstGeom>
          <a:ln>
            <a:noFill/>
          </a:ln>
          <a:effectLst>
            <a:softEdge rad="112500"/>
          </a:effectLst>
        </p:spPr>
      </p:pic>
      <p:sp>
        <p:nvSpPr>
          <p:cNvPr id="5" name="Rectángulo 2"/>
          <p:cNvSpPr>
            <a:spLocks noChangeArrowheads="1"/>
          </p:cNvSpPr>
          <p:nvPr/>
        </p:nvSpPr>
        <p:spPr bwMode="auto">
          <a:xfrm>
            <a:off x="1362492" y="332656"/>
            <a:ext cx="6421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s-MX" altLang="es-NI" sz="4000" b="1" dirty="0" smtClean="0">
                <a:ln w="9525">
                  <a:solidFill>
                    <a:schemeClr val="bg1"/>
                  </a:solidFill>
                  <a:prstDash val="solid"/>
                </a:ln>
                <a:solidFill>
                  <a:schemeClr val="accent5"/>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Arial" panose="020B0604020202020204" pitchFamily="34" charset="0"/>
              </a:rPr>
              <a:t>¡</a:t>
            </a:r>
            <a:r>
              <a:rPr lang="es-MX" altLang="es-NI" sz="4800" b="1" dirty="0" smtClean="0">
                <a:ln w="9525">
                  <a:solidFill>
                    <a:schemeClr val="bg1"/>
                  </a:solidFill>
                  <a:prstDash val="solid"/>
                </a:ln>
                <a:solidFill>
                  <a:schemeClr val="accent5"/>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Arial" panose="020B0604020202020204" pitchFamily="34" charset="0"/>
              </a:rPr>
              <a:t>MUCHAS GRACIAS!</a:t>
            </a:r>
            <a:endParaRPr lang="es-NI" altLang="es-NI" sz="4800" b="1" dirty="0">
              <a:ln w="9525">
                <a:solidFill>
                  <a:schemeClr val="bg1"/>
                </a:solidFill>
                <a:prstDash val="solid"/>
              </a:ln>
              <a:solidFill>
                <a:schemeClr val="accent5"/>
              </a:solidFill>
              <a:effectLst>
                <a:glow rad="63500">
                  <a:schemeClr val="accent1">
                    <a:satMod val="175000"/>
                    <a:alpha val="40000"/>
                  </a:schemeClr>
                </a:glow>
                <a:outerShdw blurRad="12700" dist="38100" dir="2700000" algn="tl" rotWithShape="0">
                  <a:schemeClr val="accent5">
                    <a:lumMod val="60000"/>
                    <a:lumOff val="40000"/>
                  </a:schemeClr>
                </a:outerShdw>
              </a:effectLst>
              <a:latin typeface="Arial" panose="020B0604020202020204" pitchFamily="34" charset="0"/>
            </a:endParaRPr>
          </a:p>
        </p:txBody>
      </p:sp>
    </p:spTree>
    <p:extLst>
      <p:ext uri="{BB962C8B-B14F-4D97-AF65-F5344CB8AC3E}">
        <p14:creationId xmlns:p14="http://schemas.microsoft.com/office/powerpoint/2010/main" val="103754469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5276</TotalTime>
  <Words>270</Words>
  <Application>Microsoft Office PowerPoint</Application>
  <PresentationFormat>Presentación en pantalla (4:3)</PresentationFormat>
  <Paragraphs>50</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Algerian</vt:lpstr>
      <vt:lpstr>Arial</vt:lpstr>
      <vt:lpstr>Calibri</vt:lpstr>
      <vt:lpstr>Courier New</vt:lpstr>
      <vt:lpstr>Times New Roman</vt:lpstr>
      <vt:lpstr>Tema de Office</vt:lpstr>
      <vt:lpstr>Presentación de PowerPoint</vt:lpstr>
      <vt:lpstr>Presentación de PowerPoint</vt:lpstr>
      <vt:lpstr>Estrategias a implementar</vt:lpstr>
      <vt:lpstr>Presentación de PowerPoint</vt:lpstr>
      <vt:lpstr>Presentación de PowerPoint</vt:lpstr>
      <vt:lpstr>Presentación de PowerPoint</vt:lpstr>
      <vt:lpstr>Rutas de exploración de Pulgón Amarillo del Sorgo</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Henry Osejo</dc:creator>
  <cp:lastModifiedBy>Coord. Areas Libres de Plagas</cp:lastModifiedBy>
  <cp:revision>517</cp:revision>
  <cp:lastPrinted>2019-10-25T22:32:55Z</cp:lastPrinted>
  <dcterms:created xsi:type="dcterms:W3CDTF">2018-03-15T16:09:17Z</dcterms:created>
  <dcterms:modified xsi:type="dcterms:W3CDTF">2022-08-18T21:28:48Z</dcterms:modified>
</cp:coreProperties>
</file>